
<file path=[Content_Types].xml><?xml version="1.0" encoding="utf-8"?>
<Types xmlns="http://schemas.openxmlformats.org/package/2006/content-types">
  <Default ContentType="image/jpeg" Extension="jpeg"/>
  <Default ContentType="image/png" Extension="png"/>
  <Default ContentType="application/vnd.openxmlformats-package.relationships+xml" Extension="rels"/>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openxmlformats-officedocument.presentationml.notesMaster+xml" PartName="/ppt/notesMasters/notesMaster1.xml"/>
  <Override ContentType="application/vnd.openxmlformats-officedocument.presentationml.notesSlide+xml" PartName="/ppt/notesSlides/notesSlide2.xml"/>
  <Override ContentType="application/vnd.openxmlformats-officedocument.presentationml.notesSlide+xml" PartName="/ppt/notesSlides/notesSlide3.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9.xml"/>
  <Override ContentType="application/vnd.openxmlformats-officedocument.presentationml.slide+xml" PartName="/ppt/slides/slide10.xml"/>
  <Override ContentType="application/vnd.openxmlformats-officedocument.presentationml.slide+xml" PartName="/ppt/slides/slide11.xml"/>
  <Override ContentType="application/vnd.openxmlformats-officedocument.presentationml.slide+xml" PartName="/ppt/slides/slide12.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no"?>
<Relationships xmlns="http://schemas.openxmlformats.org/package/2006/relationships">
<Relationship Id="rId1" Target="ppt/presentation.xml" Type="http://schemas.openxmlformats.org/officeDocument/2006/relationships/officeDocument"/>
<Relationship Id="rId2" Target="docProps/thumbnail.jpeg" Type="http://schemas.openxmlformats.org/package/2006/relationships/metadata/thumbnail"/>
<Relationship Id="rId3" Target="docProps/core.xml" Type="http://schemas.openxmlformats.org/package/2006/relationships/metadata/core-properties"/>
<Relationship Id="rId4" Target="docProps/app.xml" Type="http://schemas.openxmlformats.org/officeDocument/2006/relationships/extended-properties"/>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56" r:id="rId6"/>
    <p:sldId id="257" r:id="rId7"/>
    <p:sldId id="258" r:id="rId11"/>
    <p:sldId id="259" r:id="rId13"/>
    <p:sldId id="260" r:id="rId14"/>
    <p:sldId id="261" r:id="rId15"/>
    <p:sldId id="262" r:id="rId16"/>
    <p:sldId id="263" r:id="rId17"/>
    <p:sldId id="264" r:id="rId18"/>
    <p:sldId id="265" r:id="rId19"/>
    <p:sldId id="266" r:id="rId20"/>
    <p:sldId id="267" r:id="rId21"/>
  </p:sldIdLst>
  <p:sldSz cx="13004800" cy="97536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autoAdjust="0"/>
    <p:restoredTop sz="94622" autoAdjust="0"/>
  </p:normalViewPr>
  <p:slideViewPr>
    <p:cSldViewPr>
      <p:cViewPr varScale="1">
        <p:scale>
          <a:sx n="74" d="100"/>
          <a:sy n="74" d="100"/>
        </p:scale>
        <p:origin x="-1092"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no"?>
<Relationships xmlns="http://schemas.openxmlformats.org/package/2006/relationships">
<Relationship Id="rId1" Target="slideMasters/slideMaster1.xml" Type="http://schemas.openxmlformats.org/officeDocument/2006/relationships/slideMaster"/>
<Relationship Id="rId10" Target="notesSlides/notesSlide2.xml" Type="http://schemas.openxmlformats.org/officeDocument/2006/relationships/notesSlide"/>
<Relationship Id="rId11" Target="slides/slide3.xml" Type="http://schemas.openxmlformats.org/officeDocument/2006/relationships/slide"/>
<Relationship Id="rId12" Target="notesSlides/notesSlide3.xml" Type="http://schemas.openxmlformats.org/officeDocument/2006/relationships/notesSlide"/>
<Relationship Id="rId13" Target="slides/slide4.xml" Type="http://schemas.openxmlformats.org/officeDocument/2006/relationships/slide"/>
<Relationship Id="rId14" Target="slides/slide5.xml" Type="http://schemas.openxmlformats.org/officeDocument/2006/relationships/slide"/>
<Relationship Id="rId15" Target="slides/slide6.xml" Type="http://schemas.openxmlformats.org/officeDocument/2006/relationships/slide"/>
<Relationship Id="rId16" Target="slides/slide7.xml" Type="http://schemas.openxmlformats.org/officeDocument/2006/relationships/slide"/>
<Relationship Id="rId17" Target="slides/slide8.xml" Type="http://schemas.openxmlformats.org/officeDocument/2006/relationships/slide"/>
<Relationship Id="rId18" Target="slides/slide9.xml" Type="http://schemas.openxmlformats.org/officeDocument/2006/relationships/slide"/>
<Relationship Id="rId19" Target="slides/slide10.xml" Type="http://schemas.openxmlformats.org/officeDocument/2006/relationships/slide"/>
<Relationship Id="rId2" Target="presProps.xml" Type="http://schemas.openxmlformats.org/officeDocument/2006/relationships/presProps"/>
<Relationship Id="rId20" Target="slides/slide11.xml" Type="http://schemas.openxmlformats.org/officeDocument/2006/relationships/slide"/>
<Relationship Id="rId21" Target="slides/slide12.xml" Type="http://schemas.openxmlformats.org/officeDocument/2006/relationships/slide"/>
<Relationship Id="rId3" Target="viewProps.xml" Type="http://schemas.openxmlformats.org/officeDocument/2006/relationships/viewProps"/>
<Relationship Id="rId4" Target="theme/theme1.xml" Type="http://schemas.openxmlformats.org/officeDocument/2006/relationships/theme"/>
<Relationship Id="rId5" Target="tableStyles.xml" Type="http://schemas.openxmlformats.org/officeDocument/2006/relationships/tableStyles"/>
<Relationship Id="rId6" Target="slides/slide1.xml" Type="http://schemas.openxmlformats.org/officeDocument/2006/relationships/slide"/>
<Relationship Id="rId7" Target="slides/slide2.xml" Type="http://schemas.openxmlformats.org/officeDocument/2006/relationships/slide"/>
<Relationship Id="rId8" Target="notesMasters/notesMaster1.xml" Type="http://schemas.openxmlformats.org/officeDocument/2006/relationships/notesMaster"/>
<Relationship Id="rId9" Target="theme/theme2.xml" Type="http://schemas.openxmlformats.org/officeDocument/2006/relationships/theme"/>
</Relationships>

</file>

<file path=ppt/notesMasters/_rels/notesMaster1.xml.rels><?xml version="1.0" encoding="UTF-8" standalone="no"?>
<Relationships xmlns="http://schemas.openxmlformats.org/package/2006/relationships">
<Relationship Id="rId1" Target="../theme/theme2.xml" Type="http://schemas.openxmlformats.org/officeDocument/2006/relationships/theme"/>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lang="cs-CZ"/>
          </a:p>
        </p:txBody>
      </p:sp>
      <p:sp>
        <p:nvSpPr>
          <p:cNvPr id="3" name="Date Placeholder 2"/>
          <p:cNvSpPr>
            <a:spLocks noGrp="1"/>
          </p:cNvSpPr>
          <p:nvPr>
            <p:ph type="dt" idx="1"/>
          </p:nvPr>
        </p:nvSpPr>
        <p:spPr>
          <a:xfrm>
            <a:off x="5180013" y="0"/>
            <a:ext cx="3962400" cy="342900"/>
          </a:xfrm>
          <a:prstGeom prst="rect">
            <a:avLst/>
          </a:prstGeom>
        </p:spPr>
        <p:txBody>
          <a:bodyPr vert="horz" lIns="91440" tIns="45720" rIns="91440" bIns="45720" rtlCol="0"/>
          <a:lstStyle>
            <a:lvl1pPr algn="r">
              <a:defRPr sz="1200"/>
            </a:lvl1pPr>
          </a:lstStyle>
          <a:p>
            <a:fld id="{B7268E1E-0E44-426D-905E-8AD9B19D2182}" type="datetimeFigureOut">
              <a:rPr lang="cs-CZ" smtClean="0"/>
              <a:t>1.7.2013</a:t>
            </a:fld>
            <a:endParaRPr lang="cs-CZ"/>
          </a:p>
        </p:txBody>
      </p:sp>
      <p:sp>
        <p:nvSpPr>
          <p:cNvPr id="4" name="Slide Image Placeholder 3"/>
          <p:cNvSpPr>
            <a:spLocks noGrp="1" noRot="1" noChangeAspect="1"/>
          </p:cNvSpPr>
          <p:nvPr>
            <p:ph type="sldImg" idx="2"/>
          </p:nvPr>
        </p:nvSpPr>
        <p:spPr>
          <a:xfrm>
            <a:off x="2857500" y="512763"/>
            <a:ext cx="3429000" cy="2566987"/>
          </a:xfrm>
          <a:prstGeom prst="rect">
            <a:avLst/>
          </a:prstGeom>
          <a:noFill/>
          <a:ln w="12700">
            <a:solidFill>
              <a:prstClr val="black"/>
            </a:solidFill>
          </a:ln>
        </p:spPr>
        <p:txBody>
          <a:bodyPr vert="horz" lIns="91440" tIns="45720" rIns="91440" bIns="45720" rtlCol="0" anchor="ctr"/>
          <a:lstStyle/>
          <a:p>
            <a:endParaRPr lang="cs-CZ"/>
          </a:p>
        </p:txBody>
      </p:sp>
      <p:sp>
        <p:nvSpPr>
          <p:cNvPr id="5" name="Notes Placeholder 4"/>
          <p:cNvSpPr>
            <a:spLocks noGrp="1"/>
          </p:cNvSpPr>
          <p:nvPr>
            <p:ph type="body" sz="quarter" idx="3"/>
          </p:nvPr>
        </p:nvSpPr>
        <p:spPr>
          <a:xfrm>
            <a:off x="914400" y="3251200"/>
            <a:ext cx="7315200" cy="3081338"/>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cs-CZ"/>
          </a:p>
        </p:txBody>
      </p:sp>
      <p:sp>
        <p:nvSpPr>
          <p:cNvPr id="6" name="Footer Placeholder 5"/>
          <p:cNvSpPr>
            <a:spLocks noGrp="1"/>
          </p:cNvSpPr>
          <p:nvPr>
            <p:ph type="ftr" sz="quarter" idx="4"/>
          </p:nvPr>
        </p:nvSpPr>
        <p:spPr>
          <a:xfrm>
            <a:off x="0" y="6502400"/>
            <a:ext cx="3962400" cy="341313"/>
          </a:xfrm>
          <a:prstGeom prst="rect">
            <a:avLst/>
          </a:prstGeom>
        </p:spPr>
        <p:txBody>
          <a:bodyPr vert="horz" lIns="91440" tIns="45720" rIns="91440" bIns="45720" rtlCol="0" anchor="b"/>
          <a:lstStyle>
            <a:lvl1pPr algn="l">
              <a:defRPr sz="1200"/>
            </a:lvl1pPr>
          </a:lstStyle>
          <a:p>
            <a:endParaRPr lang="cs-CZ"/>
          </a:p>
        </p:txBody>
      </p:sp>
      <p:sp>
        <p:nvSpPr>
          <p:cNvPr id="7" name="Slide Number Placeholder 6"/>
          <p:cNvSpPr>
            <a:spLocks noGrp="1"/>
          </p:cNvSpPr>
          <p:nvPr>
            <p:ph type="sldNum" sz="quarter" idx="5"/>
          </p:nvPr>
        </p:nvSpPr>
        <p:spPr>
          <a:xfrm>
            <a:off x="5180013" y="6502400"/>
            <a:ext cx="3962400" cy="341313"/>
          </a:xfrm>
          <a:prstGeom prst="rect">
            <a:avLst/>
          </a:prstGeom>
        </p:spPr>
        <p:txBody>
          <a:bodyPr vert="horz" lIns="91440" tIns="45720" rIns="91440" bIns="45720" rtlCol="0" anchor="b"/>
          <a:lstStyle>
            <a:lvl1pPr algn="r">
              <a:defRPr sz="1200"/>
            </a:lvl1pPr>
          </a:lstStyle>
          <a:p>
            <a:fld id="{871B2431-D351-4C6E-A3CF-9DFAC0E3E050}" type="slidenum">
              <a:rPr lang="cs-CZ" smtClean="0"/>
              <a:t>‹#›</a:t>
            </a:fld>
            <a:endParaRPr lang="cs-CZ"/>
          </a:p>
        </p:txBody>
      </p:sp>
    </p:spTree>
    <p:extLst>
      <p:ext uri="{BB962C8B-B14F-4D97-AF65-F5344CB8AC3E}">
        <p14:creationId xmlns:p14="http://schemas.microsoft.com/office/powerpoint/2010/main" val="179888911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2.xml.rels><?xml version="1.0" encoding="UTF-8" standalone="no"?>
<Relationships xmlns="http://schemas.openxmlformats.org/package/2006/relationships">
<Relationship Id="rId1" Target="../notesMasters/notesMaster1.xml" Type="http://schemas.openxmlformats.org/officeDocument/2006/relationships/notesMaster"/>
<Relationship Id="rId2" Target="../slides/slide2.xml" Type="http://schemas.openxmlformats.org/officeDocument/2006/relationships/slide"/>
</Relationships>

</file>

<file path=ppt/notesSlides/_rels/notesSlide3.xml.rels><?xml version="1.0" encoding="UTF-8" standalone="no"?>
<Relationships xmlns="http://schemas.openxmlformats.org/package/2006/relationships">
<Relationship Id="rId1" Target="../notesMasters/notesMaster1.xml" Type="http://schemas.openxmlformats.org/officeDocument/2006/relationships/notesMaster"/>
<Relationship Id="rId2" Target="../slides/slide3.xml" Type="http://schemas.openxmlformats.org/officeDocument/2006/relationships/slide"/>
</Relationships>

</file>

<file path=ppt/notesSlides/notesSlide2.xml><?xml version="1.0" encoding="utf-8"?>
<p:notes xmlns:p="http://schemas.openxmlformats.org/presentationml/2006/main">
  <p:cSld>
    <p:spTree xmlns:a="http://schemas.openxmlformats.org/drawingml/2006/main" xmlns:r="http://schemas.openxmlformats.org/officeDocument/2006/relationships">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lang="cs-CZ"/>
          </a:p>
        </p:txBody>
      </p:sp>
      <p:sp>
        <p:nvSpPr>
          <p:cNvPr id="3" name="Date Placeholder 2"/>
          <p:cNvSpPr>
            <a:spLocks noGrp="1"/>
          </p:cNvSpPr>
          <p:nvPr>
            <p:ph type="dt" idx="1"/>
          </p:nvPr>
        </p:nvSpPr>
        <p:spPr>
          <a:xfrm>
            <a:off x="5180013" y="0"/>
            <a:ext cx="3962400" cy="342900"/>
          </a:xfrm>
          <a:prstGeom prst="rect">
            <a:avLst/>
          </a:prstGeom>
        </p:spPr>
        <p:txBody>
          <a:bodyPr vert="horz" lIns="91440" tIns="45720" rIns="91440" bIns="45720" rtlCol="0"/>
          <a:lstStyle>
            <a:lvl1pPr algn="r">
              <a:defRPr sz="1200"/>
            </a:lvl1pPr>
          </a:lstStyle>
          <a:p>
            <a:fld id="{B7268E1E-0E44-426D-905E-8AD9B19D2182}" type="datetimeFigureOut">
              <a:rPr lang="cs-CZ" smtClean="0"/>
              <a:t>1.7.2013</a:t>
            </a:fld>
            <a:endParaRPr lang="cs-CZ"/>
          </a:p>
        </p:txBody>
      </p:sp>
      <p:sp>
        <p:nvSpPr>
          <p:cNvPr id="4" name="Slide Image Placeholder 3"/>
          <p:cNvSpPr>
            <a:spLocks noGrp="1" noRot="1" noChangeAspect="1"/>
          </p:cNvSpPr>
          <p:nvPr>
            <p:ph type="sldImg" idx="2"/>
          </p:nvPr>
        </p:nvSpPr>
        <p:spPr>
          <a:xfrm>
            <a:off x="2857500" y="512763"/>
            <a:ext cx="3429000" cy="2566987"/>
          </a:xfrm>
          <a:prstGeom prst="rect">
            <a:avLst/>
          </a:prstGeom>
          <a:noFill/>
          <a:ln w="12700">
            <a:solidFill>
              <a:prstClr val="black"/>
            </a:solidFill>
          </a:ln>
        </p:spPr>
        <p:txBody>
          <a:bodyPr vert="horz" lIns="91440" tIns="45720" rIns="91440" bIns="45720" rtlCol="0" anchor="ctr"/>
          <a:lstStyle/>
          <a:p>
            <a:endParaRPr lang="cs-CZ"/>
          </a:p>
        </p:txBody>
      </p:sp>
      <p:sp>
        <p:nvSpPr>
          <p:cNvPr id="5" name="Notes Placeholder 4"/>
          <p:cNvSpPr>
            <a:spLocks noGrp="1"/>
          </p:cNvSpPr>
          <p:nvPr>
            <p:ph type="body" sz="quarter" idx="3"/>
          </p:nvPr>
        </p:nvSpPr>
        <p:spPr>
          <a:xfrm>
            <a:off x="914400" y="3251200"/>
            <a:ext cx="7315200" cy="3081338"/>
          </a:xfrm>
          <a:prstGeom prst="rect">
            <a:avLst/>
          </a:prstGeom>
        </p:spPr>
        <p:txBody>
          <a:bodyPr vert="horz" lIns="91440" tIns="45720" rIns="91440" bIns="45720" rtlCol="0"/>
          <a:lstStyle/>
          <a:p>
            <a:r>
              <a:rPr lang="en-US"/>
              <a:t>These are the public notes for the deck. They will appear in the .pdf download and notes field of the editable .pptx download. They do not appear in the notes field of the uneditable pptx file.</a:t>
            </a:r>
          </a:p>
        </p:txBody>
      </p:sp>
      <p:sp>
        <p:nvSpPr>
          <p:cNvPr id="6" name="Footer Placeholder 5"/>
          <p:cNvSpPr>
            <a:spLocks noGrp="1"/>
          </p:cNvSpPr>
          <p:nvPr>
            <p:ph type="ftr" sz="quarter" idx="4"/>
          </p:nvPr>
        </p:nvSpPr>
        <p:spPr>
          <a:xfrm>
            <a:off x="0" y="6502400"/>
            <a:ext cx="3962400" cy="341313"/>
          </a:xfrm>
          <a:prstGeom prst="rect">
            <a:avLst/>
          </a:prstGeom>
        </p:spPr>
        <p:txBody>
          <a:bodyPr vert="horz" lIns="91440" tIns="45720" rIns="91440" bIns="45720" rtlCol="0" anchor="b"/>
          <a:lstStyle>
            <a:lvl1pPr algn="l">
              <a:defRPr sz="1200"/>
            </a:lvl1pPr>
          </a:lstStyle>
          <a:p>
            <a:endParaRPr lang="cs-CZ"/>
          </a:p>
        </p:txBody>
      </p:sp>
      <p:sp>
        <p:nvSpPr>
          <p:cNvPr id="7" name="Slide Number Placeholder 6"/>
          <p:cNvSpPr>
            <a:spLocks noGrp="1"/>
          </p:cNvSpPr>
          <p:nvPr>
            <p:ph type="sldNum" sz="quarter" idx="5"/>
          </p:nvPr>
        </p:nvSpPr>
        <p:spPr>
          <a:xfrm>
            <a:off x="5180013" y="6502400"/>
            <a:ext cx="3962400" cy="341313"/>
          </a:xfrm>
          <a:prstGeom prst="rect">
            <a:avLst/>
          </a:prstGeom>
        </p:spPr>
        <p:txBody>
          <a:bodyPr vert="horz" lIns="91440" tIns="45720" rIns="91440" bIns="45720" rtlCol="0" anchor="b"/>
          <a:lstStyle>
            <a:lvl1pPr algn="r">
              <a:defRPr sz="1200"/>
            </a:lvl1pPr>
          </a:lstStyle>
          <a:p>
            <a:fld id="{871B2431-D351-4C6E-A3CF-9DFAC0E3E050}" type="slidenum">
              <a:rPr lang="cs-CZ" smtClean="0"/>
              <a:t>‹#›</a:t>
            </a:fld>
            <a:endParaRPr lang="cs-CZ"/>
          </a:p>
        </p:txBody>
      </p:sp>
    </p:spTree>
  </p:cSld>
</p:notes>
</file>

<file path=ppt/notesSlides/notesSlide3.xml><?xml version="1.0" encoding="utf-8"?>
<p:notes xmlns:p="http://schemas.openxmlformats.org/presentationml/2006/main">
  <p:cSld>
    <p:spTree xmlns:a="http://schemas.openxmlformats.org/drawingml/2006/main" xmlns:r="http://schemas.openxmlformats.org/officeDocument/2006/relationships">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lang="cs-CZ"/>
          </a:p>
        </p:txBody>
      </p:sp>
      <p:sp>
        <p:nvSpPr>
          <p:cNvPr id="3" name="Date Placeholder 2"/>
          <p:cNvSpPr>
            <a:spLocks noGrp="1"/>
          </p:cNvSpPr>
          <p:nvPr>
            <p:ph type="dt" idx="1"/>
          </p:nvPr>
        </p:nvSpPr>
        <p:spPr>
          <a:xfrm>
            <a:off x="5180013" y="0"/>
            <a:ext cx="3962400" cy="342900"/>
          </a:xfrm>
          <a:prstGeom prst="rect">
            <a:avLst/>
          </a:prstGeom>
        </p:spPr>
        <p:txBody>
          <a:bodyPr vert="horz" lIns="91440" tIns="45720" rIns="91440" bIns="45720" rtlCol="0"/>
          <a:lstStyle>
            <a:lvl1pPr algn="r">
              <a:defRPr sz="1200"/>
            </a:lvl1pPr>
          </a:lstStyle>
          <a:p>
            <a:fld id="{B7268E1E-0E44-426D-905E-8AD9B19D2182}" type="datetimeFigureOut">
              <a:rPr lang="cs-CZ" smtClean="0"/>
              <a:t>1.7.2013</a:t>
            </a:fld>
            <a:endParaRPr lang="cs-CZ"/>
          </a:p>
        </p:txBody>
      </p:sp>
      <p:sp>
        <p:nvSpPr>
          <p:cNvPr id="4" name="Slide Image Placeholder 3"/>
          <p:cNvSpPr>
            <a:spLocks noGrp="1" noRot="1" noChangeAspect="1"/>
          </p:cNvSpPr>
          <p:nvPr>
            <p:ph type="sldImg" idx="2"/>
          </p:nvPr>
        </p:nvSpPr>
        <p:spPr>
          <a:xfrm>
            <a:off x="2857500" y="512763"/>
            <a:ext cx="3429000" cy="2566987"/>
          </a:xfrm>
          <a:prstGeom prst="rect">
            <a:avLst/>
          </a:prstGeom>
          <a:noFill/>
          <a:ln w="12700">
            <a:solidFill>
              <a:prstClr val="black"/>
            </a:solidFill>
          </a:ln>
        </p:spPr>
        <p:txBody>
          <a:bodyPr vert="horz" lIns="91440" tIns="45720" rIns="91440" bIns="45720" rtlCol="0" anchor="ctr"/>
          <a:lstStyle/>
          <a:p>
            <a:endParaRPr lang="cs-CZ"/>
          </a:p>
        </p:txBody>
      </p:sp>
      <p:sp>
        <p:nvSpPr>
          <p:cNvPr id="5" name="Notes Placeholder 4"/>
          <p:cNvSpPr>
            <a:spLocks noGrp="1"/>
          </p:cNvSpPr>
          <p:nvPr>
            <p:ph type="body" sz="quarter" idx="3"/>
          </p:nvPr>
        </p:nvSpPr>
        <p:spPr>
          <a:xfrm>
            <a:off x="914400" y="3251200"/>
            <a:ext cx="7315200" cy="3081338"/>
          </a:xfrm>
          <a:prstGeom prst="rect">
            <a:avLst/>
          </a:prstGeom>
        </p:spPr>
        <p:txBody>
          <a:bodyPr vert="horz" lIns="91440" tIns="45720" rIns="91440" bIns="45720" rtlCol="0"/>
          <a:lstStyle/>
          <a:p>
            <a:r>
              <a:rPr lang="en-US"/>
              <a:t>Entrepreneurs love Haiku Deck for providing impact to their elevator pitches</a:t>
            </a:r>
          </a:p>
        </p:txBody>
      </p:sp>
      <p:sp>
        <p:nvSpPr>
          <p:cNvPr id="6" name="Footer Placeholder 5"/>
          <p:cNvSpPr>
            <a:spLocks noGrp="1"/>
          </p:cNvSpPr>
          <p:nvPr>
            <p:ph type="ftr" sz="quarter" idx="4"/>
          </p:nvPr>
        </p:nvSpPr>
        <p:spPr>
          <a:xfrm>
            <a:off x="0" y="6502400"/>
            <a:ext cx="3962400" cy="341313"/>
          </a:xfrm>
          <a:prstGeom prst="rect">
            <a:avLst/>
          </a:prstGeom>
        </p:spPr>
        <p:txBody>
          <a:bodyPr vert="horz" lIns="91440" tIns="45720" rIns="91440" bIns="45720" rtlCol="0" anchor="b"/>
          <a:lstStyle>
            <a:lvl1pPr algn="l">
              <a:defRPr sz="1200"/>
            </a:lvl1pPr>
          </a:lstStyle>
          <a:p>
            <a:endParaRPr lang="cs-CZ"/>
          </a:p>
        </p:txBody>
      </p:sp>
      <p:sp>
        <p:nvSpPr>
          <p:cNvPr id="7" name="Slide Number Placeholder 6"/>
          <p:cNvSpPr>
            <a:spLocks noGrp="1"/>
          </p:cNvSpPr>
          <p:nvPr>
            <p:ph type="sldNum" sz="quarter" idx="5"/>
          </p:nvPr>
        </p:nvSpPr>
        <p:spPr>
          <a:xfrm>
            <a:off x="5180013" y="6502400"/>
            <a:ext cx="3962400" cy="341313"/>
          </a:xfrm>
          <a:prstGeom prst="rect">
            <a:avLst/>
          </a:prstGeom>
        </p:spPr>
        <p:txBody>
          <a:bodyPr vert="horz" lIns="91440" tIns="45720" rIns="91440" bIns="45720" rtlCol="0" anchor="b"/>
          <a:lstStyle>
            <a:lvl1pPr algn="r">
              <a:defRPr sz="1200"/>
            </a:lvl1pPr>
          </a:lstStyle>
          <a:p>
            <a:fld id="{871B2431-D351-4C6E-A3CF-9DFAC0E3E050}" type="slidenum">
              <a:rPr lang="cs-CZ" smtClean="0"/>
              <a:t>‹#›</a:t>
            </a:fld>
            <a:endParaRPr lang="cs-CZ"/>
          </a:p>
        </p:txBody>
      </p:sp>
    </p:spTree>
  </p:cSld>
</p:notes>
</file>

<file path=ppt/slideLayouts/_rels/slideLayout1.xml.rels><?xml version="1.0" encoding="UTF-8" standalone="no"?>
<Relationships xmlns="http://schemas.openxmlformats.org/package/2006/relationships">
<Relationship Id="rId1" Target="../slideMasters/slideMaster1.xml" Type="http://schemas.openxmlformats.org/officeDocument/2006/relationships/slideMaster"/>
</Relationships>

</file>

<file path=ppt/slideLayouts/_rels/slideLayout10.xml.rels><?xml version="1.0" encoding="UTF-8" standalone="no"?>
<Relationships xmlns="http://schemas.openxmlformats.org/package/2006/relationships">
<Relationship Id="rId1" Target="../slideMasters/slideMaster1.xml" Type="http://schemas.openxmlformats.org/officeDocument/2006/relationships/slideMaster"/>
</Relationships>

</file>

<file path=ppt/slideLayouts/_rels/slideLayout11.xml.rels><?xml version="1.0" encoding="UTF-8" standalone="no"?>
<Relationships xmlns="http://schemas.openxmlformats.org/package/2006/relationships">
<Relationship Id="rId1" Target="../slideMasters/slideMaster1.xml" Type="http://schemas.openxmlformats.org/officeDocument/2006/relationships/slideMaster"/>
</Relationships>

</file>

<file path=ppt/slideLayouts/_rels/slideLayout2.xml.rels><?xml version="1.0" encoding="UTF-8" standalone="no"?>
<Relationships xmlns="http://schemas.openxmlformats.org/package/2006/relationships">
<Relationship Id="rId1" Target="../slideMasters/slideMaster1.xml" Type="http://schemas.openxmlformats.org/officeDocument/2006/relationships/slideMaster"/>
</Relationships>

</file>

<file path=ppt/slideLayouts/_rels/slideLayout3.xml.rels><?xml version="1.0" encoding="UTF-8" standalone="no"?>
<Relationships xmlns="http://schemas.openxmlformats.org/package/2006/relationships">
<Relationship Id="rId1" Target="../slideMasters/slideMaster1.xml" Type="http://schemas.openxmlformats.org/officeDocument/2006/relationships/slideMaster"/>
</Relationships>

</file>

<file path=ppt/slideLayouts/_rels/slideLayout4.xml.rels><?xml version="1.0" encoding="UTF-8" standalone="no"?>
<Relationships xmlns="http://schemas.openxmlformats.org/package/2006/relationships">
<Relationship Id="rId1" Target="../slideMasters/slideMaster1.xml" Type="http://schemas.openxmlformats.org/officeDocument/2006/relationships/slideMaster"/>
</Relationships>

</file>

<file path=ppt/slideLayouts/_rels/slideLayout5.xml.rels><?xml version="1.0" encoding="UTF-8" standalone="no"?>
<Relationships xmlns="http://schemas.openxmlformats.org/package/2006/relationships">
<Relationship Id="rId1" Target="../slideMasters/slideMaster1.xml" Type="http://schemas.openxmlformats.org/officeDocument/2006/relationships/slideMaster"/>
</Relationships>

</file>

<file path=ppt/slideLayouts/_rels/slideLayout6.xml.rels><?xml version="1.0" encoding="UTF-8" standalone="no"?>
<Relationships xmlns="http://schemas.openxmlformats.org/package/2006/relationships">
<Relationship Id="rId1" Target="../slideMasters/slideMaster1.xml" Type="http://schemas.openxmlformats.org/officeDocument/2006/relationships/slideMaster"/>
</Relationships>

</file>

<file path=ppt/slideLayouts/_rels/slideLayout7.xml.rels><?xml version="1.0" encoding="UTF-8" standalone="no"?>
<Relationships xmlns="http://schemas.openxmlformats.org/package/2006/relationships">
<Relationship Id="rId1" Target="../slideMasters/slideMaster1.xml" Type="http://schemas.openxmlformats.org/officeDocument/2006/relationships/slideMaster"/>
</Relationships>

</file>

<file path=ppt/slideLayouts/_rels/slideLayout8.xml.rels><?xml version="1.0" encoding="UTF-8" standalone="no"?>
<Relationships xmlns="http://schemas.openxmlformats.org/package/2006/relationships">
<Relationship Id="rId1" Target="../slideMasters/slideMaster1.xml" Type="http://schemas.openxmlformats.org/officeDocument/2006/relationships/slideMaster"/>
</Relationships>

</file>

<file path=ppt/slideLayouts/_rels/slideLayout9.xml.rels><?xml version="1.0" encoding="UTF-8" standalone="no"?>
<Relationships xmlns="http://schemas.openxmlformats.org/package/2006/relationships">
<Relationship Id="rId1" Target="../slideMasters/slideMaster1.xml" Type="http://schemas.openxmlformats.org/officeDocument/2006/relationships/slideMaster"/>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8/1/2011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8/1/2011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8/1/2011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8/1/2011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no"?>
<Relationships xmlns="http://schemas.openxmlformats.org/package/2006/relationships">
<Relationship Id="rId1" Target="../slideLayouts/slideLayout1.xml" Type="http://schemas.openxmlformats.org/officeDocument/2006/relationships/slideLayout"/>
<Relationship Id="rId10" Target="../slideLayouts/slideLayout10.xml" Type="http://schemas.openxmlformats.org/officeDocument/2006/relationships/slideLayout"/>
<Relationship Id="rId11" Target="../slideLayouts/slideLayout11.xml" Type="http://schemas.openxmlformats.org/officeDocument/2006/relationships/slideLayout"/>
<Relationship Id="rId12" Target="../theme/theme1.xml" Type="http://schemas.openxmlformats.org/officeDocument/2006/relationships/theme"/>
<Relationship Id="rId2" Target="../slideLayouts/slideLayout2.xml" Type="http://schemas.openxmlformats.org/officeDocument/2006/relationships/slideLayout"/>
<Relationship Id="rId3" Target="../slideLayouts/slideLayout3.xml" Type="http://schemas.openxmlformats.org/officeDocument/2006/relationships/slideLayout"/>
<Relationship Id="rId4" Target="../slideLayouts/slideLayout4.xml" Type="http://schemas.openxmlformats.org/officeDocument/2006/relationships/slideLayout"/>
<Relationship Id="rId5" Target="../slideLayouts/slideLayout5.xml" Type="http://schemas.openxmlformats.org/officeDocument/2006/relationships/slideLayout"/>
<Relationship Id="rId6" Target="../slideLayouts/slideLayout6.xml" Type="http://schemas.openxmlformats.org/officeDocument/2006/relationships/slideLayout"/>
<Relationship Id="rId7" Target="../slideLayouts/slideLayout7.xml" Type="http://schemas.openxmlformats.org/officeDocument/2006/relationships/slideLayout"/>
<Relationship Id="rId8" Target="../slideLayouts/slideLayout8.xml" Type="http://schemas.openxmlformats.org/officeDocument/2006/relationships/slideLayout"/>
<Relationship Id="rId9" Target="../slideLayouts/slideLayout9.xml" Type="http://schemas.openxmlformats.org/officeDocument/2006/relationships/slideLayout"/>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8/1/2011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no"?>
<Relationships xmlns="http://schemas.openxmlformats.org/package/2006/relationships">
<Relationship Id="rId1" Target="../slideLayouts/slideLayout7.xml" Type="http://schemas.openxmlformats.org/officeDocument/2006/relationships/slideLayout"/>
<Relationship Id="rId2" Target="http://static.haikudeck.com/fonts/Raleway-Bold.ttf" TargetMode="External" Type="http://schemas.openxmlformats.org/officeDocument/2006/relationships/hyperlink"/>
<Relationship Id="rId3" Target="http://static.haikudeck.com/fonts/Raleway-Light.ttf" TargetMode="External" Type="http://schemas.openxmlformats.org/officeDocument/2006/relationships/hyperlink"/>
<Relationship Id="rId4" Target="http://scripts.sil.org/OFL" TargetMode="External" Type="http://schemas.openxmlformats.org/officeDocument/2006/relationships/hyperlink"/>
</Relationships>

</file>

<file path=ppt/slides/_rels/slide10.xml.rels><?xml version="1.0" encoding="UTF-8" standalone="no"?>
<Relationships xmlns="http://schemas.openxmlformats.org/package/2006/relationships">
<Relationship Id="rId1" Target="../slideLayouts/slideLayout7.xml" Type="http://schemas.openxmlformats.org/officeDocument/2006/relationships/slideLayout"/>
<Relationship Id="rId2" Target="../media/image10.jpeg" Type="http://schemas.openxmlformats.org/officeDocument/2006/relationships/image"/>
<Relationship Id="rId3" Target="../media/image2.png" Type="http://schemas.openxmlformats.org/officeDocument/2006/relationships/image"/>
</Relationships>

</file>

<file path=ppt/slides/_rels/slide11.xml.rels><?xml version="1.0" encoding="UTF-8" standalone="no"?>
<Relationships xmlns="http://schemas.openxmlformats.org/package/2006/relationships">
<Relationship Id="rId1" Target="../slideLayouts/slideLayout7.xml" Type="http://schemas.openxmlformats.org/officeDocument/2006/relationships/slideLayout"/>
<Relationship Id="rId2" Target="../media/image11.jpeg" Type="http://schemas.openxmlformats.org/officeDocument/2006/relationships/image"/>
<Relationship Id="rId3" Target="../media/image2.png" Type="http://schemas.openxmlformats.org/officeDocument/2006/relationships/image"/>
</Relationships>

</file>

<file path=ppt/slides/_rels/slide12.xml.rels><?xml version="1.0" encoding="UTF-8" standalone="no"?>
<Relationships xmlns="http://schemas.openxmlformats.org/package/2006/relationships">
<Relationship Id="rId1" Target="../slideLayouts/slideLayout7.xml" Type="http://schemas.openxmlformats.org/officeDocument/2006/relationships/slideLayout"/>
<Relationship Id="rId2" Target="../media/image12.jpeg" Type="http://schemas.openxmlformats.org/officeDocument/2006/relationships/image"/>
<Relationship Id="rId3" Target="../media/image2.png" Type="http://schemas.openxmlformats.org/officeDocument/2006/relationships/image"/>
</Relationships>

</file>

<file path=ppt/slides/_rels/slide2.xml.rels><?xml version="1.0" encoding="UTF-8" standalone="no"?>
<Relationships xmlns="http://schemas.openxmlformats.org/package/2006/relationships">
<Relationship Id="rId1" Target="../slideLayouts/slideLayout7.xml" Type="http://schemas.openxmlformats.org/officeDocument/2006/relationships/slideLayout"/>
<Relationship Id="rId2" Target="../media/image1.jpeg" Type="http://schemas.openxmlformats.org/officeDocument/2006/relationships/image"/>
<Relationship Id="rId3" Target="../media/image2.png" Type="http://schemas.openxmlformats.org/officeDocument/2006/relationships/image"/>
<Relationship Id="rId4" Target="../notesSlides/notesSlide2.xml" Type="http://schemas.openxmlformats.org/officeDocument/2006/relationships/notesSlide"/>
</Relationships>

</file>

<file path=ppt/slides/_rels/slide3.xml.rels><?xml version="1.0" encoding="UTF-8" standalone="no"?>
<Relationships xmlns="http://schemas.openxmlformats.org/package/2006/relationships">
<Relationship Id="rId1" Target="../slideLayouts/slideLayout7.xml" Type="http://schemas.openxmlformats.org/officeDocument/2006/relationships/slideLayout"/>
<Relationship Id="rId2" Target="../media/image3.jpeg" Type="http://schemas.openxmlformats.org/officeDocument/2006/relationships/image"/>
<Relationship Id="rId3" Target="../media/image2.png" Type="http://schemas.openxmlformats.org/officeDocument/2006/relationships/image"/>
<Relationship Id="rId4" Target="../notesSlides/notesSlide3.xml" Type="http://schemas.openxmlformats.org/officeDocument/2006/relationships/notesSlide"/>
</Relationships>

</file>

<file path=ppt/slides/_rels/slide4.xml.rels><?xml version="1.0" encoding="UTF-8" standalone="no"?>
<Relationships xmlns="http://schemas.openxmlformats.org/package/2006/relationships">
<Relationship Id="rId1" Target="../slideLayouts/slideLayout7.xml" Type="http://schemas.openxmlformats.org/officeDocument/2006/relationships/slideLayout"/>
<Relationship Id="rId2" Target="../media/image4.jpeg" Type="http://schemas.openxmlformats.org/officeDocument/2006/relationships/image"/>
<Relationship Id="rId3" Target="../media/image2.png" Type="http://schemas.openxmlformats.org/officeDocument/2006/relationships/image"/>
</Relationships>

</file>

<file path=ppt/slides/_rels/slide5.xml.rels><?xml version="1.0" encoding="UTF-8" standalone="no"?>
<Relationships xmlns="http://schemas.openxmlformats.org/package/2006/relationships">
<Relationship Id="rId1" Target="../slideLayouts/slideLayout7.xml" Type="http://schemas.openxmlformats.org/officeDocument/2006/relationships/slideLayout"/>
<Relationship Id="rId2" Target="../media/image5.jpeg" Type="http://schemas.openxmlformats.org/officeDocument/2006/relationships/image"/>
<Relationship Id="rId3" Target="../media/image2.png" Type="http://schemas.openxmlformats.org/officeDocument/2006/relationships/image"/>
</Relationships>

</file>

<file path=ppt/slides/_rels/slide6.xml.rels><?xml version="1.0" encoding="UTF-8" standalone="no"?>
<Relationships xmlns="http://schemas.openxmlformats.org/package/2006/relationships">
<Relationship Id="rId1" Target="../slideLayouts/slideLayout7.xml" Type="http://schemas.openxmlformats.org/officeDocument/2006/relationships/slideLayout"/>
<Relationship Id="rId2" Target="../media/image6.jpeg" Type="http://schemas.openxmlformats.org/officeDocument/2006/relationships/image"/>
<Relationship Id="rId3" Target="../media/image2.png" Type="http://schemas.openxmlformats.org/officeDocument/2006/relationships/image"/>
</Relationships>

</file>

<file path=ppt/slides/_rels/slide7.xml.rels><?xml version="1.0" encoding="UTF-8" standalone="no"?>
<Relationships xmlns="http://schemas.openxmlformats.org/package/2006/relationships">
<Relationship Id="rId1" Target="../slideLayouts/slideLayout7.xml" Type="http://schemas.openxmlformats.org/officeDocument/2006/relationships/slideLayout"/>
<Relationship Id="rId2" Target="../media/image7.jpeg" Type="http://schemas.openxmlformats.org/officeDocument/2006/relationships/image"/>
<Relationship Id="rId3" Target="../media/image2.png" Type="http://schemas.openxmlformats.org/officeDocument/2006/relationships/image"/>
</Relationships>

</file>

<file path=ppt/slides/_rels/slide8.xml.rels><?xml version="1.0" encoding="UTF-8" standalone="no"?>
<Relationships xmlns="http://schemas.openxmlformats.org/package/2006/relationships">
<Relationship Id="rId1" Target="../slideLayouts/slideLayout7.xml" Type="http://schemas.openxmlformats.org/officeDocument/2006/relationships/slideLayout"/>
<Relationship Id="rId2" Target="../media/image8.jpeg" Type="http://schemas.openxmlformats.org/officeDocument/2006/relationships/image"/>
<Relationship Id="rId3" Target="../media/image2.png" Type="http://schemas.openxmlformats.org/officeDocument/2006/relationships/image"/>
</Relationships>

</file>

<file path=ppt/slides/_rels/slide9.xml.rels><?xml version="1.0" encoding="UTF-8" standalone="no"?>
<Relationships xmlns="http://schemas.openxmlformats.org/package/2006/relationships">
<Relationship Id="rId1" Target="../slideLayouts/slideLayout7.xml" Type="http://schemas.openxmlformats.org/officeDocument/2006/relationships/slideLayout"/>
<Relationship Id="rId2" Target="../media/image9.jpeg" Type="http://schemas.openxmlformats.org/officeDocument/2006/relationships/image"/>
<Relationship Id="rId3" Target="../media/image2.png" Type="http://schemas.openxmlformats.org/officeDocument/2006/relationships/image"/>
</Relationships>

</file>

<file path=ppt/slides/slide1.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a:xfrm>
          <a:off x="0" y="0"/>
          <a:ext cx="0" cy="0"/>
          <a:chOff x="0" y="0"/>
          <a:chExt cx="0" cy="0"/>
        </a:xfrm>
      </p:grpSpPr>
      <p:sp>
        <p:nvSpPr>
          <p:cNvPr name="TextBox 1" id="2"/>
          <p:cNvSpPr txBox="true"/>
          <p:nvPr/>
        </p:nvSpPr>
        <p:spPr>
          <a:xfrm>
            <a:off x="254000" y="254000"/>
            <a:ext cx="12496800" cy="4064000"/>
          </a:xfrm>
          <a:prstGeom prst="rect">
            <a:avLst/>
          </a:prstGeom>
        </p:spPr>
        <p:txBody>
          <a:bodyPr/>
          <a:lstStyle/>
          <a:p>
            <a:pPr algn="l"/>
            <a:r>
              <a:rPr lang="en-US" sz="2400"/>
              <a:t>IMPORTANT FONT INSTALLATION INSTRUCTIONS:
In order to provide you with a downloaded copy of your deck that looks close to what you created online and can be edited, we need to make sure that you have the correct fonts installed on your machine. These fonts are free and open-source. Please follow the instructions below to ensure the best results:
1. Download the font from the links below (in PowerPoint, right click the links, choose hyperlink/open hyperlink from the menu)
2. Double-click on the font and follow the instructions to install it
3. Completely quit out of PowerPoint by choosing File/Quit
4. Reopen PowerPoint to revel in the beauty of your downloaded deck
</a:t>
            </a:r>
          </a:p>
        </p:txBody>
      </p:sp>
      <p:sp>
        <p:nvSpPr>
          <p:cNvPr name="TextBox 2" id="3"/>
          <p:cNvSpPr txBox="true"/>
          <p:nvPr/>
        </p:nvSpPr>
        <p:spPr>
          <a:xfrm>
            <a:off x="254000" y="4826000"/>
            <a:ext cx="12496800" cy="431800"/>
          </a:xfrm>
          <a:prstGeom prst="rect">
            <a:avLst/>
          </a:prstGeom>
        </p:spPr>
        <p:txBody>
          <a:bodyPr/>
          <a:lstStyle/>
          <a:p>
            <a:r>
              <a:rPr lang="en-US" sz="2800"/>
              <a:t>Raleway: </a:t>
            </a:r>
            <a:r>
              <a:rPr lang="en-US" sz="2800">
                <a:hlinkClick r:id="rId2"/>
              </a:rPr>
              <a:t>http://static.haikudeck.com/fonts/Raleway-Bold.ttf</a:t>
            </a:r>
          </a:p>
        </p:txBody>
      </p:sp>
      <p:sp>
        <p:nvSpPr>
          <p:cNvPr name="TextBox 3" id="4"/>
          <p:cNvSpPr txBox="true"/>
          <p:nvPr/>
        </p:nvSpPr>
        <p:spPr>
          <a:xfrm>
            <a:off x="254000" y="5461000"/>
            <a:ext cx="12496800" cy="431800"/>
          </a:xfrm>
          <a:prstGeom prst="rect">
            <a:avLst/>
          </a:prstGeom>
        </p:spPr>
        <p:txBody>
          <a:bodyPr/>
          <a:lstStyle/>
          <a:p>
            <a:r>
              <a:rPr lang="en-US" sz="2800"/>
              <a:t>Raleway: </a:t>
            </a:r>
            <a:r>
              <a:rPr lang="en-US" sz="2800">
                <a:hlinkClick r:id="rId3"/>
              </a:rPr>
              <a:t>http://static.haikudeck.com/fonts/Raleway-Light.ttf</a:t>
            </a:r>
          </a:p>
        </p:txBody>
      </p:sp>
      <p:sp>
        <p:nvSpPr>
          <p:cNvPr name="TextBox 4" id="5"/>
          <p:cNvSpPr txBox="true"/>
          <p:nvPr/>
        </p:nvSpPr>
        <p:spPr>
          <a:xfrm>
            <a:off x="254000" y="6096000"/>
            <a:ext cx="12496800" cy="292100"/>
          </a:xfrm>
          <a:prstGeom prst="rect">
            <a:avLst/>
          </a:prstGeom>
        </p:spPr>
        <p:txBody>
          <a:bodyPr/>
          <a:lstStyle/>
          <a:p>
            <a:pPr algn="l"/>
            <a:r>
              <a:rPr lang="en-US" sz="1800"/>
              <a:t>All fonts are licensed under the </a:t>
            </a:r>
            <a:r>
              <a:rPr lang="en-US" sz="1800">
                <a:hlinkClick r:id="rId4"/>
              </a:rPr>
              <a:t>SIL Open Font License v1.1</a:t>
            </a:r>
          </a:p>
        </p:txBody>
      </p:sp>
    </p:spTree>
  </p:cSld>
  <p:clrMapOvr>
    <a:masterClrMapping/>
  </p:clrMapOvr>
</p:sld>
</file>

<file path=ppt/slides/slide10.xml><?xml version="1.0" encoding="utf-8"?>
<p:sld xmlns:p="http://schemas.openxmlformats.org/presentationml/2006/main" xmlns:a="http://schemas.openxmlformats.org/drawingml/2006/main" xmlns:r="http://schemas.openxmlformats.org/officeDocument/2006/relationships" showMasterSp="false">
  <p:cSld>
    <p:spTree>
      <p:nvGrpSpPr>
        <p:cNvPr id="1" name=""/>
        <p:cNvGrpSpPr/>
        <p:nvPr/>
      </p:nvGrpSpPr>
      <p:grpSpPr>
        <a:xfrm>
          <a:off x="0" y="0"/>
          <a:ext cx="0" cy="0"/>
          <a:chOff x="0" y="0"/>
          <a:chExt cx="0" cy="0"/>
        </a:xfrm>
      </p:grpSpPr>
      <p:pic>
        <p:nvPicPr>
          <p:cNvPr name="Picture 1" id="2"/>
          <p:cNvPicPr>
            <a:picLocks noChangeAspect="true"/>
          </p:cNvPicPr>
          <p:nvPr/>
        </p:nvPicPr>
        <p:blipFill>
          <a:blip r:embed="rId2"/>
          <a:stretch>
            <a:fillRect/>
          </a:stretch>
        </p:blipFill>
        <p:spPr>
          <a:xfrm>
            <a:off x="0" y="0"/>
            <a:ext cx="13004800" cy="9753600"/>
          </a:xfrm>
          <a:prstGeom prst="rect">
            <a:avLst/>
          </a:prstGeom>
        </p:spPr>
      </p:pic>
      <p:pic>
        <p:nvPicPr>
          <p:cNvPr name="Picture 2" id="3"/>
          <p:cNvPicPr>
            <a:picLocks noChangeAspect="true"/>
          </p:cNvPicPr>
          <p:nvPr/>
        </p:nvPicPr>
        <p:blipFill>
          <a:blip r:embed="rId3"/>
          <a:stretch>
            <a:fillRect/>
          </a:stretch>
        </p:blipFill>
        <p:spPr>
          <a:xfrm>
            <a:off x="0" y="4030218"/>
            <a:ext cx="13004800" cy="2838704"/>
          </a:xfrm>
          <a:prstGeom prst="rect">
            <a:avLst/>
          </a:prstGeom>
        </p:spPr>
      </p:pic>
      <p:sp>
        <p:nvSpPr>
          <p:cNvPr name="TextBox 3" id="4"/>
          <p:cNvSpPr txBox="true"/>
          <p:nvPr/>
        </p:nvSpPr>
        <p:spPr>
          <a:xfrm>
            <a:off x="0" y="4159250"/>
            <a:ext cx="13004800" cy="1722120"/>
          </a:xfrm>
          <a:prstGeom prst="rect">
            <a:avLst/>
          </a:prstGeom>
        </p:spPr>
        <p:txBody>
          <a:bodyPr anchor="t" wrap="none" tIns="0" bIns="0" lIns="254000" rIns="254000"/>
          <a:lstStyle/>
          <a:p>
            <a:pPr algn="ctr"/>
            <a:r>
              <a:rPr lang="en-US" b="true" sz="11300">
                <a:solidFill>
                  <a:srgbClr val="FFFFFF"/>
                </a:solidFill>
                <a:effectLst>
                  <a:outerShdw blurRad="20000" dist="25000" dir="2700000">
                    <a:srgbClr val="000000">
                      <a:alpha val="30000"/>
                    </a:srgbClr>
                  </a:outerShdw>
                </a:effectLst>
                <a:latin typeface="Raleway-Bold"/>
              </a:rPr>
              <a:t>INSPIRE A GROUP</a:t>
            </a:r>
          </a:p>
        </p:txBody>
      </p:sp>
      <p:sp>
        <p:nvSpPr>
          <p:cNvPr name="TextBox 4" id="5"/>
          <p:cNvSpPr txBox="true"/>
          <p:nvPr/>
        </p:nvSpPr>
        <p:spPr>
          <a:xfrm>
            <a:off x="0" y="6008370"/>
            <a:ext cx="13004800" cy="731520"/>
          </a:xfrm>
          <a:prstGeom prst="rect">
            <a:avLst/>
          </a:prstGeom>
        </p:spPr>
        <p:txBody>
          <a:bodyPr anchor="t" wrap="none" tIns="0" bIns="0" lIns="254000" rIns="254000"/>
          <a:lstStyle/>
          <a:p>
            <a:pPr algn="ctr"/>
            <a:r>
              <a:rPr lang="en-US" b="false" sz="4800">
                <a:solidFill>
                  <a:srgbClr val="FFFFFF"/>
                </a:solidFill>
                <a:effectLst>
                  <a:outerShdw blurRad="20000" dist="25000" dir="2700000">
                    <a:srgbClr val="000000">
                      <a:alpha val="30000"/>
                    </a:srgbClr>
                  </a:outerShdw>
                </a:effectLst>
                <a:latin typeface="Raleway-Light"/>
              </a:rPr>
              <a:t>to climb a mountain, begin at the top</a:t>
            </a:r>
          </a:p>
        </p:txBody>
      </p:sp>
    </p:spTree>
  </p:cSld>
  <p:clrMapOvr>
    <a:masterClrMapping/>
  </p:clrMapOvr>
</p:sld>
</file>

<file path=ppt/slides/slide11.xml><?xml version="1.0" encoding="utf-8"?>
<p:sld xmlns:p="http://schemas.openxmlformats.org/presentationml/2006/main" xmlns:a="http://schemas.openxmlformats.org/drawingml/2006/main" xmlns:r="http://schemas.openxmlformats.org/officeDocument/2006/relationships" showMasterSp="false">
  <p:cSld>
    <p:spTree>
      <p:nvGrpSpPr>
        <p:cNvPr id="1" name=""/>
        <p:cNvGrpSpPr/>
        <p:nvPr/>
      </p:nvGrpSpPr>
      <p:grpSpPr>
        <a:xfrm>
          <a:off x="0" y="0"/>
          <a:ext cx="0" cy="0"/>
          <a:chOff x="0" y="0"/>
          <a:chExt cx="0" cy="0"/>
        </a:xfrm>
      </p:grpSpPr>
      <p:pic>
        <p:nvPicPr>
          <p:cNvPr name="Picture 1" id="2"/>
          <p:cNvPicPr>
            <a:picLocks noChangeAspect="true"/>
          </p:cNvPicPr>
          <p:nvPr/>
        </p:nvPicPr>
        <p:blipFill>
          <a:blip r:embed="rId2"/>
          <a:stretch>
            <a:fillRect/>
          </a:stretch>
        </p:blipFill>
        <p:spPr>
          <a:xfrm>
            <a:off x="0" y="0"/>
            <a:ext cx="13004800" cy="9753600"/>
          </a:xfrm>
          <a:prstGeom prst="rect">
            <a:avLst/>
          </a:prstGeom>
        </p:spPr>
      </p:pic>
      <p:pic>
        <p:nvPicPr>
          <p:cNvPr name="Picture 2" id="3"/>
          <p:cNvPicPr>
            <a:picLocks noChangeAspect="true"/>
          </p:cNvPicPr>
          <p:nvPr/>
        </p:nvPicPr>
        <p:blipFill>
          <a:blip r:embed="rId3"/>
          <a:stretch>
            <a:fillRect/>
          </a:stretch>
        </p:blipFill>
        <p:spPr>
          <a:xfrm>
            <a:off x="0" y="4030218"/>
            <a:ext cx="13004800" cy="2838704"/>
          </a:xfrm>
          <a:prstGeom prst="rect">
            <a:avLst/>
          </a:prstGeom>
        </p:spPr>
      </p:pic>
      <p:sp>
        <p:nvSpPr>
          <p:cNvPr name="TextBox 3" id="4"/>
          <p:cNvSpPr txBox="true"/>
          <p:nvPr/>
        </p:nvSpPr>
        <p:spPr>
          <a:xfrm>
            <a:off x="0" y="4159250"/>
            <a:ext cx="13004800" cy="1722120"/>
          </a:xfrm>
          <a:prstGeom prst="rect">
            <a:avLst/>
          </a:prstGeom>
        </p:spPr>
        <p:txBody>
          <a:bodyPr anchor="t" wrap="none" tIns="0" bIns="0" lIns="254000" rIns="254000"/>
          <a:lstStyle/>
          <a:p>
            <a:pPr algn="ctr"/>
            <a:r>
              <a:rPr lang="en-US" b="true" sz="11300">
                <a:solidFill>
                  <a:srgbClr val="FFFFFF"/>
                </a:solidFill>
                <a:effectLst>
                  <a:outerShdw blurRad="20000" dist="25000" dir="2700000">
                    <a:srgbClr val="000000">
                      <a:alpha val="30000"/>
                    </a:srgbClr>
                  </a:outerShdw>
                </a:effectLst>
                <a:latin typeface="Raleway-Bold"/>
              </a:rPr>
              <a:t>TEACH A LESSON</a:t>
            </a:r>
          </a:p>
        </p:txBody>
      </p:sp>
      <p:sp>
        <p:nvSpPr>
          <p:cNvPr name="TextBox 4" id="5"/>
          <p:cNvSpPr txBox="true"/>
          <p:nvPr/>
        </p:nvSpPr>
        <p:spPr>
          <a:xfrm>
            <a:off x="0" y="6008370"/>
            <a:ext cx="13004800" cy="731520"/>
          </a:xfrm>
          <a:prstGeom prst="rect">
            <a:avLst/>
          </a:prstGeom>
        </p:spPr>
        <p:txBody>
          <a:bodyPr anchor="t" wrap="none" tIns="0" bIns="0" lIns="254000" rIns="254000"/>
          <a:lstStyle/>
          <a:p>
            <a:pPr algn="ctr"/>
            <a:r>
              <a:rPr lang="en-US" b="false" sz="4800">
                <a:solidFill>
                  <a:srgbClr val="FFFFFF"/>
                </a:solidFill>
                <a:effectLst>
                  <a:outerShdw blurRad="20000" dist="25000" dir="2700000">
                    <a:srgbClr val="000000">
                      <a:alpha val="30000"/>
                    </a:srgbClr>
                  </a:outerShdw>
                </a:effectLst>
                <a:latin typeface="Raleway-Light"/>
              </a:rPr>
              <a:t>seed a thought, harvest a destiny</a:t>
            </a:r>
          </a:p>
        </p:txBody>
      </p:sp>
    </p:spTree>
  </p:cSld>
  <p:clrMapOvr>
    <a:masterClrMapping/>
  </p:clrMapOvr>
</p:sld>
</file>

<file path=ppt/slides/slide12.xml><?xml version="1.0" encoding="utf-8"?>
<p:sld xmlns:p="http://schemas.openxmlformats.org/presentationml/2006/main" xmlns:a="http://schemas.openxmlformats.org/drawingml/2006/main" xmlns:r="http://schemas.openxmlformats.org/officeDocument/2006/relationships" showMasterSp="false">
  <p:cSld>
    <p:spTree>
      <p:nvGrpSpPr>
        <p:cNvPr id="1" name=""/>
        <p:cNvGrpSpPr/>
        <p:nvPr/>
      </p:nvGrpSpPr>
      <p:grpSpPr>
        <a:xfrm>
          <a:off x="0" y="0"/>
          <a:ext cx="0" cy="0"/>
          <a:chOff x="0" y="0"/>
          <a:chExt cx="0" cy="0"/>
        </a:xfrm>
      </p:grpSpPr>
      <p:pic>
        <p:nvPicPr>
          <p:cNvPr name="Picture 1" id="2"/>
          <p:cNvPicPr>
            <a:picLocks noChangeAspect="true"/>
          </p:cNvPicPr>
          <p:nvPr/>
        </p:nvPicPr>
        <p:blipFill>
          <a:blip r:embed="rId2"/>
          <a:stretch>
            <a:fillRect/>
          </a:stretch>
        </p:blipFill>
        <p:spPr>
          <a:xfrm>
            <a:off x="0" y="0"/>
            <a:ext cx="13004800" cy="9753600"/>
          </a:xfrm>
          <a:prstGeom prst="rect">
            <a:avLst/>
          </a:prstGeom>
        </p:spPr>
      </p:pic>
      <p:pic>
        <p:nvPicPr>
          <p:cNvPr name="Picture 2" id="3"/>
          <p:cNvPicPr>
            <a:picLocks noChangeAspect="true"/>
          </p:cNvPicPr>
          <p:nvPr/>
        </p:nvPicPr>
        <p:blipFill>
          <a:blip r:embed="rId3"/>
          <a:stretch>
            <a:fillRect/>
          </a:stretch>
        </p:blipFill>
        <p:spPr>
          <a:xfrm>
            <a:off x="0" y="4172458"/>
            <a:ext cx="13004800" cy="2503424"/>
          </a:xfrm>
          <a:prstGeom prst="rect">
            <a:avLst/>
          </a:prstGeom>
        </p:spPr>
      </p:pic>
      <p:sp>
        <p:nvSpPr>
          <p:cNvPr name="TextBox 3" id="4"/>
          <p:cNvSpPr txBox="true"/>
          <p:nvPr/>
        </p:nvSpPr>
        <p:spPr>
          <a:xfrm>
            <a:off x="0" y="4286250"/>
            <a:ext cx="13004800" cy="1417320"/>
          </a:xfrm>
          <a:prstGeom prst="rect">
            <a:avLst/>
          </a:prstGeom>
        </p:spPr>
        <p:txBody>
          <a:bodyPr anchor="t" wrap="none" tIns="0" bIns="0" lIns="254000" rIns="254000"/>
          <a:lstStyle/>
          <a:p>
            <a:pPr algn="ctr"/>
            <a:r>
              <a:rPr lang="en-US" b="true" sz="9300">
                <a:solidFill>
                  <a:srgbClr val="FFFFFF"/>
                </a:solidFill>
                <a:effectLst>
                  <a:outerShdw blurRad="20000" dist="25000" dir="2700000">
                    <a:srgbClr val="000000">
                      <a:alpha val="30000"/>
                    </a:srgbClr>
                  </a:outerShdw>
                </a:effectLst>
                <a:latin typeface="Raleway-Bold"/>
              </a:rPr>
              <a:t>IGNITE A MOVEMENT</a:t>
            </a:r>
          </a:p>
        </p:txBody>
      </p:sp>
      <p:sp>
        <p:nvSpPr>
          <p:cNvPr name="TextBox 4" id="5"/>
          <p:cNvSpPr txBox="true"/>
          <p:nvPr/>
        </p:nvSpPr>
        <p:spPr>
          <a:xfrm>
            <a:off x="0" y="5830570"/>
            <a:ext cx="13004800" cy="731520"/>
          </a:xfrm>
          <a:prstGeom prst="rect">
            <a:avLst/>
          </a:prstGeom>
        </p:spPr>
        <p:txBody>
          <a:bodyPr anchor="t" wrap="none" tIns="0" bIns="0" lIns="254000" rIns="254000"/>
          <a:lstStyle/>
          <a:p>
            <a:pPr algn="ctr"/>
            <a:r>
              <a:rPr lang="en-US" b="false" sz="4800">
                <a:solidFill>
                  <a:srgbClr val="FFFFFF"/>
                </a:solidFill>
                <a:effectLst>
                  <a:outerShdw blurRad="20000" dist="25000" dir="2700000">
                    <a:srgbClr val="000000">
                      <a:alpha val="30000"/>
                    </a:srgbClr>
                  </a:outerShdw>
                </a:effectLst>
                <a:latin typeface="Raleway-Light"/>
              </a:rPr>
              <a:t>a jug fills drop by drop</a:t>
            </a:r>
          </a:p>
        </p:txBody>
      </p:sp>
    </p:spTree>
  </p:cSld>
  <p:clrMapOvr>
    <a:masterClrMapping/>
  </p:clrMapOvr>
</p:sld>
</file>

<file path=ppt/slides/slide2.xml><?xml version="1.0" encoding="utf-8"?>
<p:sld xmlns:p="http://schemas.openxmlformats.org/presentationml/2006/main" xmlns:a="http://schemas.openxmlformats.org/drawingml/2006/main" xmlns:r="http://schemas.openxmlformats.org/officeDocument/2006/relationships" showMasterSp="false">
  <p:cSld>
    <p:spTree>
      <p:nvGrpSpPr>
        <p:cNvPr id="1" name=""/>
        <p:cNvGrpSpPr/>
        <p:nvPr/>
      </p:nvGrpSpPr>
      <p:grpSpPr>
        <a:xfrm>
          <a:off x="0" y="0"/>
          <a:ext cx="0" cy="0"/>
          <a:chOff x="0" y="0"/>
          <a:chExt cx="0" cy="0"/>
        </a:xfrm>
      </p:grpSpPr>
      <p:pic>
        <p:nvPicPr>
          <p:cNvPr name="Picture 1" id="2"/>
          <p:cNvPicPr>
            <a:picLocks noChangeAspect="true"/>
          </p:cNvPicPr>
          <p:nvPr/>
        </p:nvPicPr>
        <p:blipFill>
          <a:blip r:embed="rId2"/>
          <a:stretch>
            <a:fillRect/>
          </a:stretch>
        </p:blipFill>
        <p:spPr>
          <a:xfrm>
            <a:off x="0" y="0"/>
            <a:ext cx="13004800" cy="9753600"/>
          </a:xfrm>
          <a:prstGeom prst="rect">
            <a:avLst/>
          </a:prstGeom>
        </p:spPr>
      </p:pic>
      <p:pic>
        <p:nvPicPr>
          <p:cNvPr name="Picture 2" id="3"/>
          <p:cNvPicPr>
            <a:picLocks noChangeAspect="true"/>
          </p:cNvPicPr>
          <p:nvPr/>
        </p:nvPicPr>
        <p:blipFill>
          <a:blip r:embed="rId3"/>
          <a:stretch>
            <a:fillRect/>
          </a:stretch>
        </p:blipFill>
        <p:spPr>
          <a:xfrm>
            <a:off x="0" y="3944874"/>
            <a:ext cx="13004800" cy="3039872"/>
          </a:xfrm>
          <a:prstGeom prst="rect">
            <a:avLst/>
          </a:prstGeom>
        </p:spPr>
      </p:pic>
      <p:sp>
        <p:nvSpPr>
          <p:cNvPr name="TextBox 3" id="4"/>
          <p:cNvSpPr txBox="true"/>
          <p:nvPr/>
        </p:nvSpPr>
        <p:spPr>
          <a:xfrm>
            <a:off x="0" y="4083050"/>
            <a:ext cx="13004800" cy="1905000"/>
          </a:xfrm>
          <a:prstGeom prst="rect">
            <a:avLst/>
          </a:prstGeom>
        </p:spPr>
        <p:txBody>
          <a:bodyPr anchor="t" wrap="none" tIns="0" bIns="0" lIns="254000" rIns="254000"/>
          <a:lstStyle/>
          <a:p>
            <a:pPr algn="ctr"/>
            <a:r>
              <a:rPr lang="en-US" b="true" sz="12500">
                <a:solidFill>
                  <a:srgbClr val="FFFFFF"/>
                </a:solidFill>
                <a:effectLst>
                  <a:outerShdw blurRad="20000" dist="25000" dir="2700000">
                    <a:srgbClr val="000000">
                      <a:alpha val="30000"/>
                    </a:srgbClr>
                  </a:outerShdw>
                </a:effectLst>
                <a:latin typeface="Raleway-Bold"/>
              </a:rPr>
              <a:t>HAIKU DECK</a:t>
            </a:r>
          </a:p>
        </p:txBody>
      </p:sp>
      <p:sp>
        <p:nvSpPr>
          <p:cNvPr name="TextBox 4" id="5"/>
          <p:cNvSpPr txBox="true"/>
          <p:nvPr/>
        </p:nvSpPr>
        <p:spPr>
          <a:xfrm>
            <a:off x="0" y="6115050"/>
            <a:ext cx="13004800" cy="731520"/>
          </a:xfrm>
          <a:prstGeom prst="rect">
            <a:avLst/>
          </a:prstGeom>
        </p:spPr>
        <p:txBody>
          <a:bodyPr anchor="t" wrap="none" tIns="0" bIns="0" lIns="254000" rIns="254000"/>
          <a:lstStyle/>
          <a:p>
            <a:pPr algn="ctr"/>
            <a:r>
              <a:rPr lang="en-US" b="false" sz="4800">
                <a:solidFill>
                  <a:srgbClr val="FFFFFF"/>
                </a:solidFill>
                <a:effectLst>
                  <a:outerShdw blurRad="20000" dist="25000" dir="2700000">
                    <a:srgbClr val="000000">
                      <a:alpha val="30000"/>
                    </a:srgbClr>
                  </a:outerShdw>
                </a:effectLst>
                <a:latin typeface="Raleway-Light"/>
              </a:rPr>
              <a:t>10 stories waiting to be set free</a:t>
            </a:r>
          </a:p>
        </p:txBody>
      </p:sp>
      <p:sp>
        <p:nvSpPr>
          <p:cNvPr name="TextBox 5" id="6"/>
          <p:cNvSpPr txBox="true"/>
          <p:nvPr/>
        </p:nvSpPr>
        <p:spPr>
          <a:xfrm>
            <a:off x="0" y="9626600"/>
            <a:ext cx="13004800" cy="121920"/>
          </a:xfrm>
          <a:prstGeom prst="rect">
            <a:avLst/>
          </a:prstGeom>
        </p:spPr>
        <p:txBody>
          <a:bodyPr anchor="t" wrap="none" tIns="0" bIns="0" lIns="254000" rIns="254000"/>
          <a:lstStyle/>
          <a:p>
            <a:pPr algn="l"/>
            <a:r>
              <a:rPr lang="en-US" b="true" sz="800">
                <a:solidFill>
                  <a:srgbClr val="FFFFFF"/>
                </a:solidFill>
                <a:latin typeface="Calibri"/>
              </a:rPr>
              <a:t>cc: Jeff Kubina - https://www.flickr.com/photos/95118988@N00</a:t>
            </a:r>
          </a:p>
        </p:txBody>
      </p:sp>
    </p:spTree>
  </p:cSld>
  <p:clrMapOvr>
    <a:masterClrMapping/>
  </p:clrMapOvr>
</p:sld>
</file>

<file path=ppt/slides/slide3.xml><?xml version="1.0" encoding="utf-8"?>
<p:sld xmlns:p="http://schemas.openxmlformats.org/presentationml/2006/main" xmlns:a="http://schemas.openxmlformats.org/drawingml/2006/main" xmlns:r="http://schemas.openxmlformats.org/officeDocument/2006/relationships" showMasterSp="false">
  <p:cSld>
    <p:spTree>
      <p:nvGrpSpPr>
        <p:cNvPr id="1" name=""/>
        <p:cNvGrpSpPr/>
        <p:nvPr/>
      </p:nvGrpSpPr>
      <p:grpSpPr>
        <a:xfrm>
          <a:off x="0" y="0"/>
          <a:ext cx="0" cy="0"/>
          <a:chOff x="0" y="0"/>
          <a:chExt cx="0" cy="0"/>
        </a:xfrm>
      </p:grpSpPr>
      <p:pic>
        <p:nvPicPr>
          <p:cNvPr name="Picture 1" id="2"/>
          <p:cNvPicPr>
            <a:picLocks noChangeAspect="true"/>
          </p:cNvPicPr>
          <p:nvPr/>
        </p:nvPicPr>
        <p:blipFill>
          <a:blip r:embed="rId2"/>
          <a:stretch>
            <a:fillRect/>
          </a:stretch>
        </p:blipFill>
        <p:spPr>
          <a:xfrm>
            <a:off x="0" y="0"/>
            <a:ext cx="13004800" cy="9753600"/>
          </a:xfrm>
          <a:prstGeom prst="rect">
            <a:avLst/>
          </a:prstGeom>
        </p:spPr>
      </p:pic>
      <p:pic>
        <p:nvPicPr>
          <p:cNvPr name="Picture 2" id="3"/>
          <p:cNvPicPr>
            <a:picLocks noChangeAspect="true"/>
          </p:cNvPicPr>
          <p:nvPr/>
        </p:nvPicPr>
        <p:blipFill>
          <a:blip r:embed="rId3"/>
          <a:stretch>
            <a:fillRect/>
          </a:stretch>
        </p:blipFill>
        <p:spPr>
          <a:xfrm>
            <a:off x="0" y="3944874"/>
            <a:ext cx="13004800" cy="3039872"/>
          </a:xfrm>
          <a:prstGeom prst="rect">
            <a:avLst/>
          </a:prstGeom>
        </p:spPr>
      </p:pic>
      <p:sp>
        <p:nvSpPr>
          <p:cNvPr name="TextBox 3" id="4"/>
          <p:cNvSpPr txBox="true"/>
          <p:nvPr/>
        </p:nvSpPr>
        <p:spPr>
          <a:xfrm>
            <a:off x="0" y="4083050"/>
            <a:ext cx="13004800" cy="1905000"/>
          </a:xfrm>
          <a:prstGeom prst="rect">
            <a:avLst/>
          </a:prstGeom>
        </p:spPr>
        <p:txBody>
          <a:bodyPr anchor="t" wrap="none" tIns="0" bIns="0" lIns="254000" rIns="254000"/>
          <a:lstStyle/>
          <a:p>
            <a:pPr algn="ctr"/>
            <a:r>
              <a:rPr lang="en-US" b="true" sz="12500">
                <a:solidFill>
                  <a:srgbClr val="FFFFFF"/>
                </a:solidFill>
                <a:effectLst>
                  <a:outerShdw blurRad="20000" dist="25000" dir="2700000">
                    <a:srgbClr val="000000">
                      <a:alpha val="30000"/>
                    </a:srgbClr>
                  </a:outerShdw>
                </a:effectLst>
                <a:latin typeface="Raleway-Bold"/>
              </a:rPr>
              <a:t>PITCH AN IDEA</a:t>
            </a:r>
          </a:p>
        </p:txBody>
      </p:sp>
      <p:sp>
        <p:nvSpPr>
          <p:cNvPr name="TextBox 4" id="5"/>
          <p:cNvSpPr txBox="true"/>
          <p:nvPr/>
        </p:nvSpPr>
        <p:spPr>
          <a:xfrm>
            <a:off x="0" y="6115050"/>
            <a:ext cx="13004800" cy="731520"/>
          </a:xfrm>
          <a:prstGeom prst="rect">
            <a:avLst/>
          </a:prstGeom>
        </p:spPr>
        <p:txBody>
          <a:bodyPr anchor="t" wrap="none" tIns="0" bIns="0" lIns="254000" rIns="254000"/>
          <a:lstStyle/>
          <a:p>
            <a:pPr algn="ctr"/>
            <a:r>
              <a:rPr lang="en-US" b="false" sz="4800">
                <a:solidFill>
                  <a:srgbClr val="FFFFFF"/>
                </a:solidFill>
                <a:effectLst>
                  <a:outerShdw blurRad="20000" dist="25000" dir="2700000">
                    <a:srgbClr val="000000">
                      <a:alpha val="30000"/>
                    </a:srgbClr>
                  </a:outerShdw>
                </a:effectLst>
                <a:latin typeface="Raleway-Light"/>
              </a:rPr>
              <a:t>your elevator awaits</a:t>
            </a:r>
          </a:p>
        </p:txBody>
      </p:sp>
    </p:spTree>
  </p:cSld>
  <p:clrMapOvr>
    <a:masterClrMapping/>
  </p:clrMapOvr>
</p:sld>
</file>

<file path=ppt/slides/slide4.xml><?xml version="1.0" encoding="utf-8"?>
<p:sld xmlns:p="http://schemas.openxmlformats.org/presentationml/2006/main" xmlns:a="http://schemas.openxmlformats.org/drawingml/2006/main" xmlns:r="http://schemas.openxmlformats.org/officeDocument/2006/relationships" showMasterSp="false">
  <p:cSld>
    <p:spTree>
      <p:nvGrpSpPr>
        <p:cNvPr id="1" name=""/>
        <p:cNvGrpSpPr/>
        <p:nvPr/>
      </p:nvGrpSpPr>
      <p:grpSpPr>
        <a:xfrm>
          <a:off x="0" y="0"/>
          <a:ext cx="0" cy="0"/>
          <a:chOff x="0" y="0"/>
          <a:chExt cx="0" cy="0"/>
        </a:xfrm>
      </p:grpSpPr>
      <p:pic>
        <p:nvPicPr>
          <p:cNvPr name="Picture 1" id="2"/>
          <p:cNvPicPr>
            <a:picLocks noChangeAspect="true"/>
          </p:cNvPicPr>
          <p:nvPr/>
        </p:nvPicPr>
        <p:blipFill>
          <a:blip r:embed="rId2"/>
          <a:stretch>
            <a:fillRect/>
          </a:stretch>
        </p:blipFill>
        <p:spPr>
          <a:xfrm>
            <a:off x="0" y="0"/>
            <a:ext cx="13004800" cy="9753600"/>
          </a:xfrm>
          <a:prstGeom prst="rect">
            <a:avLst/>
          </a:prstGeom>
        </p:spPr>
      </p:pic>
      <p:pic>
        <p:nvPicPr>
          <p:cNvPr name="Picture 2" id="3"/>
          <p:cNvPicPr>
            <a:picLocks noChangeAspect="true"/>
          </p:cNvPicPr>
          <p:nvPr/>
        </p:nvPicPr>
        <p:blipFill>
          <a:blip r:embed="rId3"/>
          <a:stretch>
            <a:fillRect/>
          </a:stretch>
        </p:blipFill>
        <p:spPr>
          <a:xfrm>
            <a:off x="0" y="4144010"/>
            <a:ext cx="13004800" cy="2570480"/>
          </a:xfrm>
          <a:prstGeom prst="rect">
            <a:avLst/>
          </a:prstGeom>
        </p:spPr>
      </p:pic>
      <p:sp>
        <p:nvSpPr>
          <p:cNvPr name="TextBox 3" id="4"/>
          <p:cNvSpPr txBox="true"/>
          <p:nvPr/>
        </p:nvSpPr>
        <p:spPr>
          <a:xfrm>
            <a:off x="0" y="4260850"/>
            <a:ext cx="13004800" cy="1478280"/>
          </a:xfrm>
          <a:prstGeom prst="rect">
            <a:avLst/>
          </a:prstGeom>
        </p:spPr>
        <p:txBody>
          <a:bodyPr anchor="t" wrap="none" tIns="0" bIns="0" lIns="254000" rIns="254000"/>
          <a:lstStyle/>
          <a:p>
            <a:pPr algn="ctr"/>
            <a:r>
              <a:rPr lang="en-US" b="true" sz="9700">
                <a:solidFill>
                  <a:srgbClr val="FFFFFF"/>
                </a:solidFill>
                <a:effectLst>
                  <a:outerShdw blurRad="20000" dist="25000" dir="2700000">
                    <a:srgbClr val="000000">
                      <a:alpha val="30000"/>
                    </a:srgbClr>
                  </a:outerShdw>
                </a:effectLst>
                <a:latin typeface="Raleway-Bold"/>
              </a:rPr>
              <a:t>ENLIVEN A MEETING</a:t>
            </a:r>
          </a:p>
        </p:txBody>
      </p:sp>
      <p:sp>
        <p:nvSpPr>
          <p:cNvPr name="TextBox 4" id="5"/>
          <p:cNvSpPr txBox="true"/>
          <p:nvPr/>
        </p:nvSpPr>
        <p:spPr>
          <a:xfrm>
            <a:off x="0" y="5866130"/>
            <a:ext cx="13004800" cy="731520"/>
          </a:xfrm>
          <a:prstGeom prst="rect">
            <a:avLst/>
          </a:prstGeom>
        </p:spPr>
        <p:txBody>
          <a:bodyPr anchor="t" wrap="none" tIns="0" bIns="0" lIns="254000" rIns="254000"/>
          <a:lstStyle/>
          <a:p>
            <a:pPr algn="ctr"/>
            <a:r>
              <a:rPr lang="en-US" b="false" sz="4800">
                <a:solidFill>
                  <a:srgbClr val="FFFFFF"/>
                </a:solidFill>
                <a:effectLst>
                  <a:outerShdw blurRad="20000" dist="25000" dir="2700000">
                    <a:srgbClr val="000000">
                      <a:alpha val="30000"/>
                    </a:srgbClr>
                  </a:outerShdw>
                </a:effectLst>
                <a:latin typeface="Raleway-Light"/>
              </a:rPr>
              <a:t>be the change you want to see</a:t>
            </a:r>
          </a:p>
        </p:txBody>
      </p:sp>
      <p:sp>
        <p:nvSpPr>
          <p:cNvPr name="TextBox 5" id="6"/>
          <p:cNvSpPr txBox="true"/>
          <p:nvPr/>
        </p:nvSpPr>
        <p:spPr>
          <a:xfrm>
            <a:off x="0" y="9626600"/>
            <a:ext cx="13004800" cy="121920"/>
          </a:xfrm>
          <a:prstGeom prst="rect">
            <a:avLst/>
          </a:prstGeom>
        </p:spPr>
        <p:txBody>
          <a:bodyPr anchor="t" wrap="none" tIns="0" bIns="0" lIns="254000" rIns="254000"/>
          <a:lstStyle/>
          <a:p>
            <a:pPr algn="l"/>
            <a:r>
              <a:rPr lang="en-US" b="true" sz="800">
                <a:solidFill>
                  <a:srgbClr val="FFFFFF"/>
                </a:solidFill>
                <a:latin typeface="Calibri"/>
              </a:rPr>
              <a:t>cc: hjl - https://www.flickr.com/photos/92605333@N00</a:t>
            </a:r>
          </a:p>
        </p:txBody>
      </p:sp>
    </p:spTree>
  </p:cSld>
  <p:clrMapOvr>
    <a:masterClrMapping/>
  </p:clrMapOvr>
</p:sld>
</file>

<file path=ppt/slides/slide5.xml><?xml version="1.0" encoding="utf-8"?>
<p:sld xmlns:p="http://schemas.openxmlformats.org/presentationml/2006/main" xmlns:a="http://schemas.openxmlformats.org/drawingml/2006/main" xmlns:r="http://schemas.openxmlformats.org/officeDocument/2006/relationships" showMasterSp="false">
  <p:cSld>
    <p:spTree>
      <p:nvGrpSpPr>
        <p:cNvPr id="1" name=""/>
        <p:cNvGrpSpPr/>
        <p:nvPr/>
      </p:nvGrpSpPr>
      <p:grpSpPr>
        <a:xfrm>
          <a:off x="0" y="0"/>
          <a:ext cx="0" cy="0"/>
          <a:chOff x="0" y="0"/>
          <a:chExt cx="0" cy="0"/>
        </a:xfrm>
      </p:grpSpPr>
      <p:pic>
        <p:nvPicPr>
          <p:cNvPr name="Picture 1" id="2"/>
          <p:cNvPicPr>
            <a:picLocks noChangeAspect="true"/>
          </p:cNvPicPr>
          <p:nvPr/>
        </p:nvPicPr>
        <p:blipFill>
          <a:blip r:embed="rId2"/>
          <a:stretch>
            <a:fillRect/>
          </a:stretch>
        </p:blipFill>
        <p:spPr>
          <a:xfrm>
            <a:off x="0" y="0"/>
            <a:ext cx="13004800" cy="9753600"/>
          </a:xfrm>
          <a:prstGeom prst="rect">
            <a:avLst/>
          </a:prstGeom>
        </p:spPr>
      </p:pic>
      <p:pic>
        <p:nvPicPr>
          <p:cNvPr name="Picture 2" id="3"/>
          <p:cNvPicPr>
            <a:picLocks noChangeAspect="true"/>
          </p:cNvPicPr>
          <p:nvPr/>
        </p:nvPicPr>
        <p:blipFill>
          <a:blip r:embed="rId3"/>
          <a:stretch>
            <a:fillRect/>
          </a:stretch>
        </p:blipFill>
        <p:spPr>
          <a:xfrm>
            <a:off x="0" y="4144010"/>
            <a:ext cx="13004800" cy="2570480"/>
          </a:xfrm>
          <a:prstGeom prst="rect">
            <a:avLst/>
          </a:prstGeom>
        </p:spPr>
      </p:pic>
      <p:sp>
        <p:nvSpPr>
          <p:cNvPr name="TextBox 3" id="4"/>
          <p:cNvSpPr txBox="true"/>
          <p:nvPr/>
        </p:nvSpPr>
        <p:spPr>
          <a:xfrm>
            <a:off x="0" y="4260850"/>
            <a:ext cx="13004800" cy="1478280"/>
          </a:xfrm>
          <a:prstGeom prst="rect">
            <a:avLst/>
          </a:prstGeom>
        </p:spPr>
        <p:txBody>
          <a:bodyPr anchor="t" wrap="none" tIns="0" bIns="0" lIns="254000" rIns="254000"/>
          <a:lstStyle/>
          <a:p>
            <a:pPr algn="ctr"/>
            <a:r>
              <a:rPr lang="en-US" b="true" sz="9700">
                <a:solidFill>
                  <a:srgbClr val="FFFFFF"/>
                </a:solidFill>
                <a:effectLst>
                  <a:outerShdw blurRad="20000" dist="25000" dir="2700000">
                    <a:srgbClr val="000000">
                      <a:alpha val="30000"/>
                    </a:srgbClr>
                  </a:outerShdw>
                </a:effectLst>
                <a:latin typeface="Raleway-Bold"/>
              </a:rPr>
              <a:t>SUMMARIZE A TALK</a:t>
            </a:r>
          </a:p>
        </p:txBody>
      </p:sp>
      <p:sp>
        <p:nvSpPr>
          <p:cNvPr name="TextBox 4" id="5"/>
          <p:cNvSpPr txBox="true"/>
          <p:nvPr/>
        </p:nvSpPr>
        <p:spPr>
          <a:xfrm>
            <a:off x="0" y="5866130"/>
            <a:ext cx="13004800" cy="731520"/>
          </a:xfrm>
          <a:prstGeom prst="rect">
            <a:avLst/>
          </a:prstGeom>
        </p:spPr>
        <p:txBody>
          <a:bodyPr anchor="t" wrap="none" tIns="0" bIns="0" lIns="254000" rIns="254000"/>
          <a:lstStyle/>
          <a:p>
            <a:pPr algn="ctr"/>
            <a:r>
              <a:rPr lang="en-US" b="false" sz="4800">
                <a:solidFill>
                  <a:srgbClr val="FFFFFF"/>
                </a:solidFill>
                <a:effectLst>
                  <a:outerShdw blurRad="20000" dist="25000" dir="2700000">
                    <a:srgbClr val="000000">
                      <a:alpha val="30000"/>
                    </a:srgbClr>
                  </a:outerShdw>
                </a:effectLst>
                <a:latin typeface="Raleway-Light"/>
              </a:rPr>
              <a:t>a picture is worth a thousand words</a:t>
            </a:r>
          </a:p>
        </p:txBody>
      </p:sp>
    </p:spTree>
  </p:cSld>
  <p:clrMapOvr>
    <a:masterClrMapping/>
  </p:clrMapOvr>
</p:sld>
</file>

<file path=ppt/slides/slide6.xml><?xml version="1.0" encoding="utf-8"?>
<p:sld xmlns:p="http://schemas.openxmlformats.org/presentationml/2006/main" xmlns:a="http://schemas.openxmlformats.org/drawingml/2006/main" xmlns:r="http://schemas.openxmlformats.org/officeDocument/2006/relationships" showMasterSp="false">
  <p:cSld>
    <p:spTree>
      <p:nvGrpSpPr>
        <p:cNvPr id="1" name=""/>
        <p:cNvGrpSpPr/>
        <p:nvPr/>
      </p:nvGrpSpPr>
      <p:grpSpPr>
        <a:xfrm>
          <a:off x="0" y="0"/>
          <a:ext cx="0" cy="0"/>
          <a:chOff x="0" y="0"/>
          <a:chExt cx="0" cy="0"/>
        </a:xfrm>
      </p:grpSpPr>
      <p:pic>
        <p:nvPicPr>
          <p:cNvPr name="Picture 1" id="2"/>
          <p:cNvPicPr>
            <a:picLocks noChangeAspect="true"/>
          </p:cNvPicPr>
          <p:nvPr/>
        </p:nvPicPr>
        <p:blipFill>
          <a:blip r:embed="rId2"/>
          <a:stretch>
            <a:fillRect/>
          </a:stretch>
        </p:blipFill>
        <p:spPr>
          <a:xfrm>
            <a:off x="0" y="0"/>
            <a:ext cx="13004800" cy="9753600"/>
          </a:xfrm>
          <a:prstGeom prst="rect">
            <a:avLst/>
          </a:prstGeom>
        </p:spPr>
      </p:pic>
      <p:pic>
        <p:nvPicPr>
          <p:cNvPr name="Picture 2" id="3"/>
          <p:cNvPicPr>
            <a:picLocks noChangeAspect="true"/>
          </p:cNvPicPr>
          <p:nvPr/>
        </p:nvPicPr>
        <p:blipFill>
          <a:blip r:embed="rId3"/>
          <a:stretch>
            <a:fillRect/>
          </a:stretch>
        </p:blipFill>
        <p:spPr>
          <a:xfrm>
            <a:off x="0" y="4314698"/>
            <a:ext cx="13004800" cy="2168144"/>
          </a:xfrm>
          <a:prstGeom prst="rect">
            <a:avLst/>
          </a:prstGeom>
        </p:spPr>
      </p:pic>
      <p:sp>
        <p:nvSpPr>
          <p:cNvPr name="TextBox 3" id="4"/>
          <p:cNvSpPr txBox="true"/>
          <p:nvPr/>
        </p:nvSpPr>
        <p:spPr>
          <a:xfrm>
            <a:off x="0" y="4413250"/>
            <a:ext cx="13004800" cy="1112520"/>
          </a:xfrm>
          <a:prstGeom prst="rect">
            <a:avLst/>
          </a:prstGeom>
        </p:spPr>
        <p:txBody>
          <a:bodyPr anchor="t" wrap="none" tIns="0" bIns="0" lIns="254000" rIns="254000"/>
          <a:lstStyle/>
          <a:p>
            <a:pPr algn="ctr"/>
            <a:r>
              <a:rPr lang="en-US" b="true" sz="7300">
                <a:solidFill>
                  <a:srgbClr val="FFFFFF"/>
                </a:solidFill>
                <a:effectLst>
                  <a:outerShdw blurRad="20000" dist="25000" dir="2700000">
                    <a:srgbClr val="000000">
                      <a:alpha val="30000"/>
                    </a:srgbClr>
                  </a:outerShdw>
                </a:effectLst>
                <a:latin typeface="Raleway-Bold"/>
              </a:rPr>
              <a:t>ILLUSTRATE A BLOG POST</a:t>
            </a:r>
          </a:p>
        </p:txBody>
      </p:sp>
      <p:sp>
        <p:nvSpPr>
          <p:cNvPr name="TextBox 4" id="5"/>
          <p:cNvSpPr txBox="true"/>
          <p:nvPr/>
        </p:nvSpPr>
        <p:spPr>
          <a:xfrm>
            <a:off x="0" y="5652770"/>
            <a:ext cx="13004800" cy="731520"/>
          </a:xfrm>
          <a:prstGeom prst="rect">
            <a:avLst/>
          </a:prstGeom>
        </p:spPr>
        <p:txBody>
          <a:bodyPr anchor="t" wrap="none" tIns="0" bIns="0" lIns="254000" rIns="254000"/>
          <a:lstStyle/>
          <a:p>
            <a:pPr algn="ctr"/>
            <a:r>
              <a:rPr lang="en-US" b="false" sz="4800">
                <a:solidFill>
                  <a:srgbClr val="FFFFFF"/>
                </a:solidFill>
                <a:effectLst>
                  <a:outerShdw blurRad="20000" dist="25000" dir="2700000">
                    <a:srgbClr val="000000">
                      <a:alpha val="30000"/>
                    </a:srgbClr>
                  </a:outerShdw>
                </a:effectLst>
                <a:latin typeface="Raleway-Light"/>
              </a:rPr>
              <a:t>first thought, best thought</a:t>
            </a:r>
          </a:p>
        </p:txBody>
      </p:sp>
    </p:spTree>
  </p:cSld>
  <p:clrMapOvr>
    <a:masterClrMapping/>
  </p:clrMapOvr>
</p:sld>
</file>

<file path=ppt/slides/slide7.xml><?xml version="1.0" encoding="utf-8"?>
<p:sld xmlns:p="http://schemas.openxmlformats.org/presentationml/2006/main" xmlns:a="http://schemas.openxmlformats.org/drawingml/2006/main" xmlns:r="http://schemas.openxmlformats.org/officeDocument/2006/relationships" showMasterSp="false">
  <p:cSld>
    <p:spTree>
      <p:nvGrpSpPr>
        <p:cNvPr id="1" name=""/>
        <p:cNvGrpSpPr/>
        <p:nvPr/>
      </p:nvGrpSpPr>
      <p:grpSpPr>
        <a:xfrm>
          <a:off x="0" y="0"/>
          <a:ext cx="0" cy="0"/>
          <a:chOff x="0" y="0"/>
          <a:chExt cx="0" cy="0"/>
        </a:xfrm>
      </p:grpSpPr>
      <p:pic>
        <p:nvPicPr>
          <p:cNvPr name="Picture 1" id="2"/>
          <p:cNvPicPr>
            <a:picLocks noChangeAspect="true"/>
          </p:cNvPicPr>
          <p:nvPr/>
        </p:nvPicPr>
        <p:blipFill>
          <a:blip r:embed="rId2"/>
          <a:stretch>
            <a:fillRect/>
          </a:stretch>
        </p:blipFill>
        <p:spPr>
          <a:xfrm>
            <a:off x="0" y="0"/>
            <a:ext cx="13004800" cy="9753600"/>
          </a:xfrm>
          <a:prstGeom prst="rect">
            <a:avLst/>
          </a:prstGeom>
        </p:spPr>
      </p:pic>
      <p:pic>
        <p:nvPicPr>
          <p:cNvPr name="Picture 2" id="3"/>
          <p:cNvPicPr>
            <a:picLocks noChangeAspect="true"/>
          </p:cNvPicPr>
          <p:nvPr/>
        </p:nvPicPr>
        <p:blipFill>
          <a:blip r:embed="rId3"/>
          <a:stretch>
            <a:fillRect/>
          </a:stretch>
        </p:blipFill>
        <p:spPr>
          <a:xfrm>
            <a:off x="-12700" y="-12700"/>
            <a:ext cx="0" cy="0"/>
          </a:xfrm>
          <a:prstGeom prst="rect">
            <a:avLst/>
          </a:prstGeom>
        </p:spPr>
      </p:pic>
      <p:sp>
        <p:nvSpPr>
          <p:cNvPr name="TextBox 3" id="4"/>
          <p:cNvSpPr txBox="true"/>
          <p:nvPr/>
        </p:nvSpPr>
        <p:spPr>
          <a:xfrm>
            <a:off x="0" y="0"/>
            <a:ext cx="13004800" cy="2926080"/>
          </a:xfrm>
          <a:prstGeom prst="rect">
            <a:avLst/>
          </a:prstGeom>
          <a:solidFill>
            <a:srgbClr val="000000"/>
          </a:solidFill>
        </p:spPr>
        <p:txBody>
          <a:bodyPr anchor="ctr" wrap="square" tIns="254000" bIns="254000" lIns="254000" rIns="254000">
            <a:normAutofit/>
          </a:bodyPr>
          <a:lstStyle/>
          <a:p>
            <a:pPr algn="ctr"/>
            <a:r>
              <a:rPr lang="en-US" b="false" sz="6400">
                <a:solidFill>
                  <a:srgbClr val="FFFFFF"/>
                </a:solidFill>
                <a:effectLst>
                  <a:outerShdw blurRad="20000" dist="25000" dir="2700000">
                    <a:srgbClr val="000000">
                      <a:alpha val="30000"/>
                    </a:srgbClr>
                  </a:outerShdw>
                </a:effectLst>
                <a:latin typeface="Raleway-Light"/>
              </a:rPr>
              <a:t>Send a message of thanks, redemption or congratulations.</a:t>
            </a:r>
          </a:p>
        </p:txBody>
      </p:sp>
    </p:spTree>
  </p:cSld>
  <p:clrMapOvr>
    <a:masterClrMapping/>
  </p:clrMapOvr>
</p:sld>
</file>

<file path=ppt/slides/slide8.xml><?xml version="1.0" encoding="utf-8"?>
<p:sld xmlns:p="http://schemas.openxmlformats.org/presentationml/2006/main" xmlns:a="http://schemas.openxmlformats.org/drawingml/2006/main" xmlns:r="http://schemas.openxmlformats.org/officeDocument/2006/relationships" showMasterSp="false">
  <p:cSld>
    <p:spTree>
      <p:nvGrpSpPr>
        <p:cNvPr id="1" name=""/>
        <p:cNvGrpSpPr/>
        <p:nvPr/>
      </p:nvGrpSpPr>
      <p:grpSpPr>
        <a:xfrm>
          <a:off x="0" y="0"/>
          <a:ext cx="0" cy="0"/>
          <a:chOff x="0" y="0"/>
          <a:chExt cx="0" cy="0"/>
        </a:xfrm>
      </p:grpSpPr>
      <p:pic>
        <p:nvPicPr>
          <p:cNvPr name="Picture 1" id="2"/>
          <p:cNvPicPr>
            <a:picLocks noChangeAspect="true"/>
          </p:cNvPicPr>
          <p:nvPr/>
        </p:nvPicPr>
        <p:blipFill>
          <a:blip r:embed="rId2"/>
          <a:stretch>
            <a:fillRect/>
          </a:stretch>
        </p:blipFill>
        <p:spPr>
          <a:xfrm>
            <a:off x="0" y="0"/>
            <a:ext cx="13004800" cy="9753600"/>
          </a:xfrm>
          <a:prstGeom prst="rect">
            <a:avLst/>
          </a:prstGeom>
        </p:spPr>
      </p:pic>
      <p:pic>
        <p:nvPicPr>
          <p:cNvPr name="Picture 2" id="3"/>
          <p:cNvPicPr>
            <a:picLocks noChangeAspect="true"/>
          </p:cNvPicPr>
          <p:nvPr/>
        </p:nvPicPr>
        <p:blipFill>
          <a:blip r:embed="rId3"/>
          <a:stretch>
            <a:fillRect/>
          </a:stretch>
        </p:blipFill>
        <p:spPr>
          <a:xfrm>
            <a:off x="0" y="3973322"/>
            <a:ext cx="13004800" cy="2972816"/>
          </a:xfrm>
          <a:prstGeom prst="rect">
            <a:avLst/>
          </a:prstGeom>
        </p:spPr>
      </p:pic>
      <p:sp>
        <p:nvSpPr>
          <p:cNvPr name="TextBox 3" id="4"/>
          <p:cNvSpPr txBox="true"/>
          <p:nvPr/>
        </p:nvSpPr>
        <p:spPr>
          <a:xfrm>
            <a:off x="0" y="4108450"/>
            <a:ext cx="13004800" cy="1844040"/>
          </a:xfrm>
          <a:prstGeom prst="rect">
            <a:avLst/>
          </a:prstGeom>
        </p:spPr>
        <p:txBody>
          <a:bodyPr anchor="t" wrap="none" tIns="0" bIns="0" lIns="254000" rIns="254000"/>
          <a:lstStyle/>
          <a:p>
            <a:pPr algn="ctr"/>
            <a:r>
              <a:rPr lang="en-US" b="true" sz="12100">
                <a:solidFill>
                  <a:srgbClr val="FFFFFF"/>
                </a:solidFill>
                <a:effectLst>
                  <a:outerShdw blurRad="20000" dist="25000" dir="2700000">
                    <a:srgbClr val="000000">
                      <a:alpha val="30000"/>
                    </a:srgbClr>
                  </a:outerShdw>
                </a:effectLst>
                <a:latin typeface="Raleway-Bold"/>
              </a:rPr>
              <a:t>SHARE A STORY</a:t>
            </a:r>
          </a:p>
        </p:txBody>
      </p:sp>
      <p:sp>
        <p:nvSpPr>
          <p:cNvPr name="TextBox 4" id="5"/>
          <p:cNvSpPr txBox="true"/>
          <p:nvPr/>
        </p:nvSpPr>
        <p:spPr>
          <a:xfrm>
            <a:off x="0" y="6079490"/>
            <a:ext cx="13004800" cy="731520"/>
          </a:xfrm>
          <a:prstGeom prst="rect">
            <a:avLst/>
          </a:prstGeom>
        </p:spPr>
        <p:txBody>
          <a:bodyPr anchor="t" wrap="none" tIns="0" bIns="0" lIns="254000" rIns="254000"/>
          <a:lstStyle/>
          <a:p>
            <a:pPr algn="ctr"/>
            <a:r>
              <a:rPr lang="en-US" b="false" sz="4800">
                <a:solidFill>
                  <a:srgbClr val="FFFFFF"/>
                </a:solidFill>
                <a:effectLst>
                  <a:outerShdw blurRad="20000" dist="25000" dir="2700000">
                    <a:srgbClr val="000000">
                      <a:alpha val="30000"/>
                    </a:srgbClr>
                  </a:outerShdw>
                </a:effectLst>
                <a:latin typeface="Raleway-Light"/>
              </a:rPr>
              <a:t>yours is amazing</a:t>
            </a:r>
          </a:p>
        </p:txBody>
      </p:sp>
    </p:spTree>
  </p:cSld>
  <p:clrMapOvr>
    <a:masterClrMapping/>
  </p:clrMapOvr>
</p:sld>
</file>

<file path=ppt/slides/slide9.xml><?xml version="1.0" encoding="utf-8"?>
<p:sld xmlns:p="http://schemas.openxmlformats.org/presentationml/2006/main" xmlns:a="http://schemas.openxmlformats.org/drawingml/2006/main" xmlns:r="http://schemas.openxmlformats.org/officeDocument/2006/relationships" showMasterSp="false">
  <p:cSld>
    <p:spTree>
      <p:nvGrpSpPr>
        <p:cNvPr id="1" name=""/>
        <p:cNvGrpSpPr/>
        <p:nvPr/>
      </p:nvGrpSpPr>
      <p:grpSpPr>
        <a:xfrm>
          <a:off x="0" y="0"/>
          <a:ext cx="0" cy="0"/>
          <a:chOff x="0" y="0"/>
          <a:chExt cx="0" cy="0"/>
        </a:xfrm>
      </p:grpSpPr>
      <p:pic>
        <p:nvPicPr>
          <p:cNvPr name="Picture 1" id="2"/>
          <p:cNvPicPr>
            <a:picLocks noChangeAspect="true"/>
          </p:cNvPicPr>
          <p:nvPr/>
        </p:nvPicPr>
        <p:blipFill>
          <a:blip r:embed="rId2"/>
          <a:stretch>
            <a:fillRect/>
          </a:stretch>
        </p:blipFill>
        <p:spPr>
          <a:xfrm>
            <a:off x="0" y="0"/>
            <a:ext cx="13004800" cy="9753600"/>
          </a:xfrm>
          <a:prstGeom prst="rect">
            <a:avLst/>
          </a:prstGeom>
        </p:spPr>
      </p:pic>
      <p:pic>
        <p:nvPicPr>
          <p:cNvPr name="Picture 2" id="3"/>
          <p:cNvPicPr>
            <a:picLocks noChangeAspect="true"/>
          </p:cNvPicPr>
          <p:nvPr/>
        </p:nvPicPr>
        <p:blipFill>
          <a:blip r:embed="rId3"/>
          <a:stretch>
            <a:fillRect/>
          </a:stretch>
        </p:blipFill>
        <p:spPr>
          <a:xfrm>
            <a:off x="0" y="7152132"/>
            <a:ext cx="13004800" cy="2601468"/>
          </a:xfrm>
          <a:prstGeom prst="rect">
            <a:avLst/>
          </a:prstGeom>
        </p:spPr>
      </p:pic>
      <p:sp>
        <p:nvSpPr>
          <p:cNvPr name="TextBox 3" id="4"/>
          <p:cNvSpPr txBox="true"/>
          <p:nvPr/>
        </p:nvSpPr>
        <p:spPr>
          <a:xfrm>
            <a:off x="0" y="8753856"/>
            <a:ext cx="13004800" cy="731520"/>
          </a:xfrm>
          <a:prstGeom prst="rect">
            <a:avLst/>
          </a:prstGeom>
        </p:spPr>
        <p:txBody>
          <a:bodyPr anchor="t" wrap="none" tIns="0" bIns="0" lIns="254000" rIns="254000"/>
          <a:lstStyle/>
          <a:p>
            <a:pPr algn="ctr"/>
            <a:r>
              <a:rPr lang="en-US" b="false" sz="4800">
                <a:solidFill>
                  <a:srgbClr val="FFFFFF"/>
                </a:solidFill>
                <a:effectLst>
                  <a:outerShdw blurRad="20000" dist="25000" dir="2700000">
                    <a:srgbClr val="000000">
                      <a:alpha val="30000"/>
                    </a:srgbClr>
                  </a:outerShdw>
                </a:effectLst>
                <a:latin typeface="Raleway-Light"/>
              </a:rPr>
              <a:t>show your many talents</a:t>
            </a:r>
          </a:p>
        </p:txBody>
      </p:sp>
      <p:sp>
        <p:nvSpPr>
          <p:cNvPr name="TextBox 4" id="5"/>
          <p:cNvSpPr txBox="true"/>
          <p:nvPr/>
        </p:nvSpPr>
        <p:spPr>
          <a:xfrm>
            <a:off x="0" y="7420356"/>
            <a:ext cx="13004800" cy="1295400"/>
          </a:xfrm>
          <a:prstGeom prst="rect">
            <a:avLst/>
          </a:prstGeom>
        </p:spPr>
        <p:txBody>
          <a:bodyPr anchor="t" wrap="none" tIns="0" bIns="0" lIns="254000" rIns="254000"/>
          <a:lstStyle/>
          <a:p>
            <a:pPr algn="ctr"/>
            <a:r>
              <a:rPr lang="en-US" b="true" sz="8500">
                <a:solidFill>
                  <a:srgbClr val="FFFFFF"/>
                </a:solidFill>
                <a:effectLst>
                  <a:outerShdw blurRad="20000" dist="25000" dir="2700000">
                    <a:srgbClr val="000000">
                      <a:alpha val="30000"/>
                    </a:srgbClr>
                  </a:outerShdw>
                </a:effectLst>
                <a:latin typeface="Raleway-Bold"/>
              </a:rPr>
              <a:t>INTRODUCE YOURSELF</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0</Words>
  <Application>Microsoft Office PowerPoint</Application>
  <PresentationFormat>On-screen Show (4:3)</PresentationFormat>
  <Paragraphs>0</Paragraphs>
  <Slides>0</Slides>
  <Notes>0</Notes>
  <HiddenSlides>0</HiddenSlides>
  <MMClips>0</MMClips>
  <ScaleCrop>false</ScaleCrop>
  <HeadingPairs>
    <vt:vector size="4" baseType="variant">
      <vt:variant>
        <vt:lpstr>Theme</vt:lpstr>
      </vt:variant>
      <vt:variant>
        <vt:i4>1</vt:i4>
      </vt:variant>
      <vt:variant>
        <vt:lpstr>Slide Titles</vt:lpstr>
      </vt:variant>
      <vt:variant>
        <vt:i4>0</vt:i4>
      </vt:variant>
    </vt:vector>
  </HeadingPairs>
  <TitlesOfParts>
    <vt:vector size="1" baseType="lpstr">
      <vt:lpstr>Office Theme</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xsi="http://www.w3.org/2001/XMLSchema-instance">
  <dcterms:created xsi:type="dcterms:W3CDTF">2006-08-16T00:00:00Z</dcterms:created>
  <dcterms:modified xsi:type="dcterms:W3CDTF">2011-08-01T06:04:30Z</dcterms:modified>
  <cp:revision>1</cp:revision>
</cp:coreProperties>
</file>