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6"/>
    <p:sldId id="257" r:id="rId7"/>
    <p:sldId id="258" r:id="rId11"/>
    <p:sldId id="259" r:id="rId13"/>
    <p:sldId id="260" r:id="rId14"/>
    <p:sldId id="261" r:id="rId15"/>
    <p:sldId id="262" r:id="rId16"/>
    <p:sldId id="263" r:id="rId17"/>
    <p:sldId id="264" r:id="rId18"/>
    <p:sldId id="265" r:id="rId19"/>
    <p:sldId id="266" r:id="rId20"/>
    <p:sldId id="267" r:id="rId21"/>
  </p:sldIdLst>
  <p:sldSz cx="13004800" cy="9753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notesSlides/notesSlide2.xml" Type="http://schemas.openxmlformats.org/officeDocument/2006/relationships/notesSlide"/>
<Relationship Id="rId11" Target="slides/slide3.xml" Type="http://schemas.openxmlformats.org/officeDocument/2006/relationships/slide"/>
<Relationship Id="rId12" Target="notesSlides/notesSlide3.xml" Type="http://schemas.openxmlformats.org/officeDocument/2006/relationships/notesSlide"/>
<Relationship Id="rId13" Target="slides/slide4.xml" Type="http://schemas.openxmlformats.org/officeDocument/2006/relationships/slide"/>
<Relationship Id="rId14" Target="slides/slide5.xml" Type="http://schemas.openxmlformats.org/officeDocument/2006/relationships/slide"/>
<Relationship Id="rId15" Target="slides/slide6.xml" Type="http://schemas.openxmlformats.org/officeDocument/2006/relationships/slide"/>
<Relationship Id="rId16" Target="slides/slide7.xml" Type="http://schemas.openxmlformats.org/officeDocument/2006/relationships/slide"/>
<Relationship Id="rId17" Target="slides/slide8.xml" Type="http://schemas.openxmlformats.org/officeDocument/2006/relationships/slide"/>
<Relationship Id="rId18" Target="slides/slide9.xml" Type="http://schemas.openxmlformats.org/officeDocument/2006/relationships/slide"/>
<Relationship Id="rId19" Target="slides/slide10.xml" Type="http://schemas.openxmlformats.org/officeDocument/2006/relationships/slide"/>
<Relationship Id="rId2" Target="presProps.xml" Type="http://schemas.openxmlformats.org/officeDocument/2006/relationships/presProps"/>
<Relationship Id="rId20" Target="slides/slide11.xml" Type="http://schemas.openxmlformats.org/officeDocument/2006/relationships/slide"/>
<Relationship Id="rId21" Target="slides/slide12.xml" Type="http://schemas.openxmlformats.org/officeDocument/2006/relationships/slide"/>
<Relationship Id="rId3" Target="viewProps.xml" Type="http://schemas.openxmlformats.org/officeDocument/2006/relationships/viewProps"/>
<Relationship Id="rId4" Target="theme/theme1.xml" Type="http://schemas.openxmlformats.org/officeDocument/2006/relationships/theme"/>
<Relationship Id="rId5" Target="tableStyles.xml" Type="http://schemas.openxmlformats.org/officeDocument/2006/relationships/tableStyles"/>
<Relationship Id="rId6" Target="slides/slide1.xml" Type="http://schemas.openxmlformats.org/officeDocument/2006/relationships/slide"/>
<Relationship Id="rId7" Target="slides/slide2.xml" Type="http://schemas.openxmlformats.org/officeDocument/2006/relationships/slide"/>
<Relationship Id="rId8" Target="notesMasters/notesMaster1.xml" Type="http://schemas.openxmlformats.org/officeDocument/2006/relationships/notesMaster"/>
<Relationship Id="rId9" Target="theme/theme2.xml" Type="http://schemas.openxmlformats.org/officeDocument/2006/relationships/theme"/>
</Relationships>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notesSlide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These are the public notes for the deck. They will appear in the .pdf download and notes field of the editable .pptx download. They do not appear in the notes field of the uneditable pptx file.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cSld>
</p:notes>
</file>

<file path=ppt/notesSlides/notesSlide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Entrepreneurs love Haiku Deck for providing impact to their elevator pitches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cSld>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7.xml" Type="http://schemas.openxmlformats.org/officeDocument/2006/relationships/slideLayout"/>
<Relationship Id="rId2" Target="http://static.haikudeck.com/fonts/Raleway-Bold.ttf" TargetMode="External" Type="http://schemas.openxmlformats.org/officeDocument/2006/relationships/hyperlink"/>
<Relationship Id="rId3" Target="http://static.haikudeck.com/fonts/Raleway-Light.ttf" TargetMode="External" Type="http://schemas.openxmlformats.org/officeDocument/2006/relationships/hyperlink"/>
<Relationship Id="rId4" Target="http://scripts.sil.org/OFL"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0.jpeg" Type="http://schemas.openxmlformats.org/officeDocument/2006/relationships/image"/>
<Relationship Id="rId3" Target="../media/image2.png" Type="http://schemas.openxmlformats.org/officeDocument/2006/relationships/image"/>
</Relationships>

</file>

<file path=ppt/slides/_rels/slide11.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1.jpeg" Type="http://schemas.openxmlformats.org/officeDocument/2006/relationships/image"/>
<Relationship Id="rId3" Target="../media/image2.png" Type="http://schemas.openxmlformats.org/officeDocument/2006/relationships/image"/>
</Relationships>

</file>

<file path=ppt/slides/_rels/slide12.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2.jpeg" Type="http://schemas.openxmlformats.org/officeDocument/2006/relationships/image"/>
<Relationship Id="rId3" Target="../media/image2.png" Type="http://schemas.openxmlformats.org/officeDocument/2006/relationships/image"/>
</Relationships>

</file>

<file path=ppt/slides/_rels/slide2.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jpeg" Type="http://schemas.openxmlformats.org/officeDocument/2006/relationships/image"/>
<Relationship Id="rId3" Target="../media/image2.png" Type="http://schemas.openxmlformats.org/officeDocument/2006/relationships/image"/>
<Relationship Id="rId4" Target="../notesSlides/notesSlide2.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3.jpeg" Type="http://schemas.openxmlformats.org/officeDocument/2006/relationships/image"/>
<Relationship Id="rId3" Target="../media/image2.png" Type="http://schemas.openxmlformats.org/officeDocument/2006/relationships/image"/>
<Relationship Id="rId4"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4.jpeg" Type="http://schemas.openxmlformats.org/officeDocument/2006/relationships/image"/>
<Relationship Id="rId3" Target="../media/image2.png" Type="http://schemas.openxmlformats.org/officeDocument/2006/relationships/image"/>
</Relationships>

</file>

<file path=ppt/slides/_rels/slide5.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5.jpeg" Type="http://schemas.openxmlformats.org/officeDocument/2006/relationships/image"/>
<Relationship Id="rId3" Target="../media/image2.png" Type="http://schemas.openxmlformats.org/officeDocument/2006/relationships/image"/>
</Relationships>

</file>

<file path=ppt/slides/_rels/slide6.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6.jpeg" Type="http://schemas.openxmlformats.org/officeDocument/2006/relationships/image"/>
<Relationship Id="rId3" Target="../media/image2.png" Type="http://schemas.openxmlformats.org/officeDocument/2006/relationships/image"/>
</Relationships>

</file>

<file path=ppt/slides/_rels/slide7.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7.jpeg" Type="http://schemas.openxmlformats.org/officeDocument/2006/relationships/image"/>
<Relationship Id="rId3" Target="../media/image2.png" Type="http://schemas.openxmlformats.org/officeDocument/2006/relationships/image"/>
</Relationships>

</file>

<file path=ppt/slides/_rels/slide8.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8.jpeg" Type="http://schemas.openxmlformats.org/officeDocument/2006/relationships/image"/>
<Relationship Id="rId3" Target="../media/image2.png" Type="http://schemas.openxmlformats.org/officeDocument/2006/relationships/image"/>
</Relationships>

</file>

<file path=ppt/slides/_rels/slide9.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9.jpeg" Type="http://schemas.openxmlformats.org/officeDocument/2006/relationships/image"/>
<Relationship Id="rId3" Target="../media/image2.png" Type="http://schemas.openxmlformats.org/officeDocument/2006/relationships/image"/>
</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1" id="2"/>
          <p:cNvSpPr txBox="true"/>
          <p:nvPr/>
        </p:nvSpPr>
        <p:spPr>
          <a:xfrm>
            <a:off x="254000" y="254000"/>
            <a:ext cx="12496800" cy="4064000"/>
          </a:xfrm>
          <a:prstGeom prst="rect">
            <a:avLst/>
          </a:prstGeom>
        </p:spPr>
        <p:txBody>
          <a:bodyPr/>
          <a:lstStyle/>
          <a:p>
            <a:pPr algn="l"/>
            <a:r>
              <a:rPr lang="en-US" sz="2400"/>
              <a:t>IMPORTANT FONT INSTALLATION INSTRUCTIONS:
In order to provide you with a downloaded copy of your deck that looks close to what you created online and can be edited, we need to make sure that you have the correct fonts installed on your machine. These fonts are free and open-source. Please follow the instructions below to ensure the best results:
1. Download the font from the links below (in PowerPoint, right click the links, choose hyperlink/open hyperlink from the menu)
2. Double-click on the font and follow the instructions to install it
3. Completely quit out of PowerPoint by choosing File/Quit
4. Reopen PowerPoint to revel in the beauty of your downloaded deck
</a:t>
            </a:r>
          </a:p>
        </p:txBody>
      </p:sp>
      <p:sp>
        <p:nvSpPr>
          <p:cNvPr name="TextBox 2" id="3"/>
          <p:cNvSpPr txBox="true"/>
          <p:nvPr/>
        </p:nvSpPr>
        <p:spPr>
          <a:xfrm>
            <a:off x="254000" y="4826000"/>
            <a:ext cx="12496800" cy="431800"/>
          </a:xfrm>
          <a:prstGeom prst="rect">
            <a:avLst/>
          </a:prstGeom>
        </p:spPr>
        <p:txBody>
          <a:bodyPr/>
          <a:lstStyle/>
          <a:p>
            <a:r>
              <a:rPr lang="en-US" sz="2800"/>
              <a:t>Raleway: </a:t>
            </a:r>
            <a:r>
              <a:rPr lang="en-US" sz="2800">
                <a:hlinkClick r:id="rId2"/>
              </a:rPr>
              <a:t>http://static.haikudeck.com/fonts/Raleway-Bold.ttf</a:t>
            </a:r>
          </a:p>
        </p:txBody>
      </p:sp>
      <p:sp>
        <p:nvSpPr>
          <p:cNvPr name="TextBox 3" id="4"/>
          <p:cNvSpPr txBox="true"/>
          <p:nvPr/>
        </p:nvSpPr>
        <p:spPr>
          <a:xfrm>
            <a:off x="254000" y="5461000"/>
            <a:ext cx="12496800" cy="431800"/>
          </a:xfrm>
          <a:prstGeom prst="rect">
            <a:avLst/>
          </a:prstGeom>
        </p:spPr>
        <p:txBody>
          <a:bodyPr/>
          <a:lstStyle/>
          <a:p>
            <a:r>
              <a:rPr lang="en-US" sz="2800"/>
              <a:t>Raleway: </a:t>
            </a:r>
            <a:r>
              <a:rPr lang="en-US" sz="2800">
                <a:hlinkClick r:id="rId3"/>
              </a:rPr>
              <a:t>http://static.haikudeck.com/fonts/Raleway-Light.ttf</a:t>
            </a:r>
          </a:p>
        </p:txBody>
      </p:sp>
      <p:sp>
        <p:nvSpPr>
          <p:cNvPr name="TextBox 4" id="5"/>
          <p:cNvSpPr txBox="true"/>
          <p:nvPr/>
        </p:nvSpPr>
        <p:spPr>
          <a:xfrm>
            <a:off x="254000" y="6096000"/>
            <a:ext cx="12496800" cy="292100"/>
          </a:xfrm>
          <a:prstGeom prst="rect">
            <a:avLst/>
          </a:prstGeom>
        </p:spPr>
        <p:txBody>
          <a:bodyPr/>
          <a:lstStyle/>
          <a:p>
            <a:pPr algn="l"/>
            <a:r>
              <a:rPr lang="en-US" sz="1800"/>
              <a:t>All fonts are licensed under the </a:t>
            </a:r>
            <a:r>
              <a:rPr lang="en-US" sz="1800">
                <a:hlinkClick r:id="rId4"/>
              </a:rPr>
              <a:t>SIL Open Font License v1.1</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030218"/>
            <a:ext cx="13004800" cy="2838704"/>
          </a:xfrm>
          <a:prstGeom prst="rect">
            <a:avLst/>
          </a:prstGeom>
        </p:spPr>
      </p:pic>
      <p:sp>
        <p:nvSpPr>
          <p:cNvPr name="TextBox 3" id="4"/>
          <p:cNvSpPr txBox="true"/>
          <p:nvPr/>
        </p:nvSpPr>
        <p:spPr>
          <a:xfrm>
            <a:off x="0" y="4159250"/>
            <a:ext cx="13004800" cy="1722120"/>
          </a:xfrm>
          <a:prstGeom prst="rect">
            <a:avLst/>
          </a:prstGeom>
        </p:spPr>
        <p:txBody>
          <a:bodyPr anchor="t" wrap="none" tIns="0" bIns="0" lIns="254000" rIns="254000"/>
          <a:lstStyle/>
          <a:p>
            <a:pPr algn="ctr"/>
            <a:r>
              <a:rPr lang="en-US" b="true" sz="11300">
                <a:solidFill>
                  <a:srgbClr val="FFFFFF"/>
                </a:solidFill>
                <a:effectLst>
                  <a:outerShdw blurRad="20000" dist="25000" dir="2700000">
                    <a:srgbClr val="000000">
                      <a:alpha val="30000"/>
                    </a:srgbClr>
                  </a:outerShdw>
                </a:effectLst>
                <a:latin typeface="Raleway-Bold"/>
              </a:rPr>
              <a:t>INSPIRE A GROUP</a:t>
            </a:r>
          </a:p>
        </p:txBody>
      </p:sp>
      <p:sp>
        <p:nvSpPr>
          <p:cNvPr name="TextBox 4" id="5"/>
          <p:cNvSpPr txBox="true"/>
          <p:nvPr/>
        </p:nvSpPr>
        <p:spPr>
          <a:xfrm>
            <a:off x="0" y="600837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to climb a mountain, begin at the top</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030218"/>
            <a:ext cx="13004800" cy="2838704"/>
          </a:xfrm>
          <a:prstGeom prst="rect">
            <a:avLst/>
          </a:prstGeom>
        </p:spPr>
      </p:pic>
      <p:sp>
        <p:nvSpPr>
          <p:cNvPr name="TextBox 3" id="4"/>
          <p:cNvSpPr txBox="true"/>
          <p:nvPr/>
        </p:nvSpPr>
        <p:spPr>
          <a:xfrm>
            <a:off x="0" y="4159250"/>
            <a:ext cx="13004800" cy="1722120"/>
          </a:xfrm>
          <a:prstGeom prst="rect">
            <a:avLst/>
          </a:prstGeom>
        </p:spPr>
        <p:txBody>
          <a:bodyPr anchor="t" wrap="none" tIns="0" bIns="0" lIns="254000" rIns="254000"/>
          <a:lstStyle/>
          <a:p>
            <a:pPr algn="ctr"/>
            <a:r>
              <a:rPr lang="en-US" b="true" sz="11300">
                <a:solidFill>
                  <a:srgbClr val="FFFFFF"/>
                </a:solidFill>
                <a:effectLst>
                  <a:outerShdw blurRad="20000" dist="25000" dir="2700000">
                    <a:srgbClr val="000000">
                      <a:alpha val="30000"/>
                    </a:srgbClr>
                  </a:outerShdw>
                </a:effectLst>
                <a:latin typeface="Raleway-Bold"/>
              </a:rPr>
              <a:t>TEACH A LESSON</a:t>
            </a:r>
          </a:p>
        </p:txBody>
      </p:sp>
      <p:sp>
        <p:nvSpPr>
          <p:cNvPr name="TextBox 4" id="5"/>
          <p:cNvSpPr txBox="true"/>
          <p:nvPr/>
        </p:nvSpPr>
        <p:spPr>
          <a:xfrm>
            <a:off x="0" y="600837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seed a thought, harvest a destiny</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172458"/>
            <a:ext cx="13004800" cy="2503424"/>
          </a:xfrm>
          <a:prstGeom prst="rect">
            <a:avLst/>
          </a:prstGeom>
        </p:spPr>
      </p:pic>
      <p:sp>
        <p:nvSpPr>
          <p:cNvPr name="TextBox 3" id="4"/>
          <p:cNvSpPr txBox="true"/>
          <p:nvPr/>
        </p:nvSpPr>
        <p:spPr>
          <a:xfrm>
            <a:off x="0" y="4286250"/>
            <a:ext cx="13004800" cy="1417320"/>
          </a:xfrm>
          <a:prstGeom prst="rect">
            <a:avLst/>
          </a:prstGeom>
        </p:spPr>
        <p:txBody>
          <a:bodyPr anchor="t" wrap="none" tIns="0" bIns="0" lIns="254000" rIns="254000"/>
          <a:lstStyle/>
          <a:p>
            <a:pPr algn="ctr"/>
            <a:r>
              <a:rPr lang="en-US" b="true" sz="9300">
                <a:solidFill>
                  <a:srgbClr val="FFFFFF"/>
                </a:solidFill>
                <a:effectLst>
                  <a:outerShdw blurRad="20000" dist="25000" dir="2700000">
                    <a:srgbClr val="000000">
                      <a:alpha val="30000"/>
                    </a:srgbClr>
                  </a:outerShdw>
                </a:effectLst>
                <a:latin typeface="Raleway-Bold"/>
              </a:rPr>
              <a:t>IGNITE A MOVEMENT</a:t>
            </a:r>
          </a:p>
        </p:txBody>
      </p:sp>
      <p:sp>
        <p:nvSpPr>
          <p:cNvPr name="TextBox 4" id="5"/>
          <p:cNvSpPr txBox="true"/>
          <p:nvPr/>
        </p:nvSpPr>
        <p:spPr>
          <a:xfrm>
            <a:off x="0" y="583057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a jug fills drop by drop</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3944874"/>
            <a:ext cx="13004800" cy="3039872"/>
          </a:xfrm>
          <a:prstGeom prst="rect">
            <a:avLst/>
          </a:prstGeom>
        </p:spPr>
      </p:pic>
      <p:sp>
        <p:nvSpPr>
          <p:cNvPr name="TextBox 3" id="4"/>
          <p:cNvSpPr txBox="true"/>
          <p:nvPr/>
        </p:nvSpPr>
        <p:spPr>
          <a:xfrm>
            <a:off x="0" y="4083050"/>
            <a:ext cx="13004800" cy="1905000"/>
          </a:xfrm>
          <a:prstGeom prst="rect">
            <a:avLst/>
          </a:prstGeom>
        </p:spPr>
        <p:txBody>
          <a:bodyPr anchor="t" wrap="none" tIns="0" bIns="0" lIns="254000" rIns="254000"/>
          <a:lstStyle/>
          <a:p>
            <a:pPr algn="ctr"/>
            <a:r>
              <a:rPr lang="en-US" b="true" sz="12500">
                <a:solidFill>
                  <a:srgbClr val="FFFFFF"/>
                </a:solidFill>
                <a:effectLst>
                  <a:outerShdw blurRad="20000" dist="25000" dir="2700000">
                    <a:srgbClr val="000000">
                      <a:alpha val="30000"/>
                    </a:srgbClr>
                  </a:outerShdw>
                </a:effectLst>
                <a:latin typeface="Raleway-Bold"/>
              </a:rPr>
              <a:t>HAIKU DECK</a:t>
            </a:r>
          </a:p>
        </p:txBody>
      </p:sp>
      <p:sp>
        <p:nvSpPr>
          <p:cNvPr name="TextBox 4" id="5"/>
          <p:cNvSpPr txBox="true"/>
          <p:nvPr/>
        </p:nvSpPr>
        <p:spPr>
          <a:xfrm>
            <a:off x="0" y="611505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10 stories waiting to be set free</a:t>
            </a:r>
          </a:p>
        </p:txBody>
      </p:sp>
      <p:sp>
        <p:nvSpPr>
          <p:cNvPr name="TextBox 5" id="6"/>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Jeff Kubina - https://www.flickr.com/photos/95118988@N00</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3944874"/>
            <a:ext cx="13004800" cy="3039872"/>
          </a:xfrm>
          <a:prstGeom prst="rect">
            <a:avLst/>
          </a:prstGeom>
        </p:spPr>
      </p:pic>
      <p:sp>
        <p:nvSpPr>
          <p:cNvPr name="TextBox 3" id="4"/>
          <p:cNvSpPr txBox="true"/>
          <p:nvPr/>
        </p:nvSpPr>
        <p:spPr>
          <a:xfrm>
            <a:off x="0" y="4083050"/>
            <a:ext cx="13004800" cy="1905000"/>
          </a:xfrm>
          <a:prstGeom prst="rect">
            <a:avLst/>
          </a:prstGeom>
        </p:spPr>
        <p:txBody>
          <a:bodyPr anchor="t" wrap="none" tIns="0" bIns="0" lIns="254000" rIns="254000"/>
          <a:lstStyle/>
          <a:p>
            <a:pPr algn="ctr"/>
            <a:r>
              <a:rPr lang="en-US" b="true" sz="12500">
                <a:solidFill>
                  <a:srgbClr val="FFFFFF"/>
                </a:solidFill>
                <a:effectLst>
                  <a:outerShdw blurRad="20000" dist="25000" dir="2700000">
                    <a:srgbClr val="000000">
                      <a:alpha val="30000"/>
                    </a:srgbClr>
                  </a:outerShdw>
                </a:effectLst>
                <a:latin typeface="Raleway-Bold"/>
              </a:rPr>
              <a:t>PITCH AN IDEA</a:t>
            </a:r>
          </a:p>
        </p:txBody>
      </p:sp>
      <p:sp>
        <p:nvSpPr>
          <p:cNvPr name="TextBox 4" id="5"/>
          <p:cNvSpPr txBox="true"/>
          <p:nvPr/>
        </p:nvSpPr>
        <p:spPr>
          <a:xfrm>
            <a:off x="0" y="611505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your elevator awaits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144010"/>
            <a:ext cx="13004800" cy="2570480"/>
          </a:xfrm>
          <a:prstGeom prst="rect">
            <a:avLst/>
          </a:prstGeom>
        </p:spPr>
      </p:pic>
      <p:sp>
        <p:nvSpPr>
          <p:cNvPr name="TextBox 3" id="4"/>
          <p:cNvSpPr txBox="true"/>
          <p:nvPr/>
        </p:nvSpPr>
        <p:spPr>
          <a:xfrm>
            <a:off x="0" y="4260850"/>
            <a:ext cx="13004800" cy="1478280"/>
          </a:xfrm>
          <a:prstGeom prst="rect">
            <a:avLst/>
          </a:prstGeom>
        </p:spPr>
        <p:txBody>
          <a:bodyPr anchor="t" wrap="none" tIns="0" bIns="0" lIns="254000" rIns="254000"/>
          <a:lstStyle/>
          <a:p>
            <a:pPr algn="ctr"/>
            <a:r>
              <a:rPr lang="en-US" b="true" sz="9700">
                <a:solidFill>
                  <a:srgbClr val="FFFFFF"/>
                </a:solidFill>
                <a:effectLst>
                  <a:outerShdw blurRad="20000" dist="25000" dir="2700000">
                    <a:srgbClr val="000000">
                      <a:alpha val="30000"/>
                    </a:srgbClr>
                  </a:outerShdw>
                </a:effectLst>
                <a:latin typeface="Raleway-Bold"/>
              </a:rPr>
              <a:t>ENLIVEN A MEETING</a:t>
            </a:r>
          </a:p>
        </p:txBody>
      </p:sp>
      <p:sp>
        <p:nvSpPr>
          <p:cNvPr name="TextBox 4" id="5"/>
          <p:cNvSpPr txBox="true"/>
          <p:nvPr/>
        </p:nvSpPr>
        <p:spPr>
          <a:xfrm>
            <a:off x="0" y="586613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be the change you want to see</a:t>
            </a:r>
          </a:p>
        </p:txBody>
      </p:sp>
      <p:sp>
        <p:nvSpPr>
          <p:cNvPr name="TextBox 5" id="6"/>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hjl - https://www.flickr.com/photos/92605333@N00</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144010"/>
            <a:ext cx="13004800" cy="2570480"/>
          </a:xfrm>
          <a:prstGeom prst="rect">
            <a:avLst/>
          </a:prstGeom>
        </p:spPr>
      </p:pic>
      <p:sp>
        <p:nvSpPr>
          <p:cNvPr name="TextBox 3" id="4"/>
          <p:cNvSpPr txBox="true"/>
          <p:nvPr/>
        </p:nvSpPr>
        <p:spPr>
          <a:xfrm>
            <a:off x="0" y="4260850"/>
            <a:ext cx="13004800" cy="1478280"/>
          </a:xfrm>
          <a:prstGeom prst="rect">
            <a:avLst/>
          </a:prstGeom>
        </p:spPr>
        <p:txBody>
          <a:bodyPr anchor="t" wrap="none" tIns="0" bIns="0" lIns="254000" rIns="254000"/>
          <a:lstStyle/>
          <a:p>
            <a:pPr algn="ctr"/>
            <a:r>
              <a:rPr lang="en-US" b="true" sz="9700">
                <a:solidFill>
                  <a:srgbClr val="FFFFFF"/>
                </a:solidFill>
                <a:effectLst>
                  <a:outerShdw blurRad="20000" dist="25000" dir="2700000">
                    <a:srgbClr val="000000">
                      <a:alpha val="30000"/>
                    </a:srgbClr>
                  </a:outerShdw>
                </a:effectLst>
                <a:latin typeface="Raleway-Bold"/>
              </a:rPr>
              <a:t>SUMMARIZE A TALK</a:t>
            </a:r>
          </a:p>
        </p:txBody>
      </p:sp>
      <p:sp>
        <p:nvSpPr>
          <p:cNvPr name="TextBox 4" id="5"/>
          <p:cNvSpPr txBox="true"/>
          <p:nvPr/>
        </p:nvSpPr>
        <p:spPr>
          <a:xfrm>
            <a:off x="0" y="586613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a picture is worth a thousand words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314698"/>
            <a:ext cx="13004800" cy="2168144"/>
          </a:xfrm>
          <a:prstGeom prst="rect">
            <a:avLst/>
          </a:prstGeom>
        </p:spPr>
      </p:pic>
      <p:sp>
        <p:nvSpPr>
          <p:cNvPr name="TextBox 3" id="4"/>
          <p:cNvSpPr txBox="true"/>
          <p:nvPr/>
        </p:nvSpPr>
        <p:spPr>
          <a:xfrm>
            <a:off x="0" y="4413250"/>
            <a:ext cx="13004800" cy="1112520"/>
          </a:xfrm>
          <a:prstGeom prst="rect">
            <a:avLst/>
          </a:prstGeom>
        </p:spPr>
        <p:txBody>
          <a:bodyPr anchor="t" wrap="none" tIns="0" bIns="0" lIns="254000" rIns="254000"/>
          <a:lstStyle/>
          <a:p>
            <a:pPr algn="ctr"/>
            <a:r>
              <a:rPr lang="en-US" b="true" sz="7300">
                <a:solidFill>
                  <a:srgbClr val="FFFFFF"/>
                </a:solidFill>
                <a:effectLst>
                  <a:outerShdw blurRad="20000" dist="25000" dir="2700000">
                    <a:srgbClr val="000000">
                      <a:alpha val="30000"/>
                    </a:srgbClr>
                  </a:outerShdw>
                </a:effectLst>
                <a:latin typeface="Raleway-Bold"/>
              </a:rPr>
              <a:t>ILLUSTRATE A BLOG POST</a:t>
            </a:r>
          </a:p>
        </p:txBody>
      </p:sp>
      <p:sp>
        <p:nvSpPr>
          <p:cNvPr name="TextBox 4" id="5"/>
          <p:cNvSpPr txBox="true"/>
          <p:nvPr/>
        </p:nvSpPr>
        <p:spPr>
          <a:xfrm>
            <a:off x="0" y="565277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first thought, best thought</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12700" y="-12700"/>
            <a:ext cx="0" cy="0"/>
          </a:xfrm>
          <a:prstGeom prst="rect">
            <a:avLst/>
          </a:prstGeom>
        </p:spPr>
      </p:pic>
      <p:sp>
        <p:nvSpPr>
          <p:cNvPr name="TextBox 3" id="4"/>
          <p:cNvSpPr txBox="true"/>
          <p:nvPr/>
        </p:nvSpPr>
        <p:spPr>
          <a:xfrm>
            <a:off x="0" y="0"/>
            <a:ext cx="13004800" cy="2926080"/>
          </a:xfrm>
          <a:prstGeom prst="rect">
            <a:avLst/>
          </a:prstGeom>
          <a:solidFill>
            <a:srgbClr val="000000"/>
          </a:solidFill>
        </p:spPr>
        <p:txBody>
          <a:bodyPr anchor="ctr" wrap="square" tIns="254000" bIns="254000" lIns="254000" rIns="254000">
            <a:normAutofit/>
          </a:bodyPr>
          <a:lstStyle/>
          <a:p>
            <a:pPr algn="ctr"/>
            <a:r>
              <a:rPr lang="en-US" b="false" sz="6400">
                <a:solidFill>
                  <a:srgbClr val="FFFFFF"/>
                </a:solidFill>
                <a:effectLst>
                  <a:outerShdw blurRad="20000" dist="25000" dir="2700000">
                    <a:srgbClr val="000000">
                      <a:alpha val="30000"/>
                    </a:srgbClr>
                  </a:outerShdw>
                </a:effectLst>
                <a:latin typeface="Raleway-Light"/>
              </a:rPr>
              <a:t>Send a message of thanks, redemption or congratulations.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3973322"/>
            <a:ext cx="13004800" cy="2972816"/>
          </a:xfrm>
          <a:prstGeom prst="rect">
            <a:avLst/>
          </a:prstGeom>
        </p:spPr>
      </p:pic>
      <p:sp>
        <p:nvSpPr>
          <p:cNvPr name="TextBox 3" id="4"/>
          <p:cNvSpPr txBox="true"/>
          <p:nvPr/>
        </p:nvSpPr>
        <p:spPr>
          <a:xfrm>
            <a:off x="0" y="4108450"/>
            <a:ext cx="13004800" cy="1844040"/>
          </a:xfrm>
          <a:prstGeom prst="rect">
            <a:avLst/>
          </a:prstGeom>
        </p:spPr>
        <p:txBody>
          <a:bodyPr anchor="t" wrap="none" tIns="0" bIns="0" lIns="254000" rIns="254000"/>
          <a:lstStyle/>
          <a:p>
            <a:pPr algn="ctr"/>
            <a:r>
              <a:rPr lang="en-US" b="true" sz="12100">
                <a:solidFill>
                  <a:srgbClr val="FFFFFF"/>
                </a:solidFill>
                <a:effectLst>
                  <a:outerShdw blurRad="20000" dist="25000" dir="2700000">
                    <a:srgbClr val="000000">
                      <a:alpha val="30000"/>
                    </a:srgbClr>
                  </a:outerShdw>
                </a:effectLst>
                <a:latin typeface="Raleway-Bold"/>
              </a:rPr>
              <a:t>SHARE A STORY</a:t>
            </a:r>
          </a:p>
        </p:txBody>
      </p:sp>
      <p:sp>
        <p:nvSpPr>
          <p:cNvPr name="TextBox 4" id="5"/>
          <p:cNvSpPr txBox="true"/>
          <p:nvPr/>
        </p:nvSpPr>
        <p:spPr>
          <a:xfrm>
            <a:off x="0" y="6079490"/>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yours is amazing</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7152132"/>
            <a:ext cx="13004800" cy="2601468"/>
          </a:xfrm>
          <a:prstGeom prst="rect">
            <a:avLst/>
          </a:prstGeom>
        </p:spPr>
      </p:pic>
      <p:sp>
        <p:nvSpPr>
          <p:cNvPr name="TextBox 3" id="4"/>
          <p:cNvSpPr txBox="true"/>
          <p:nvPr/>
        </p:nvSpPr>
        <p:spPr>
          <a:xfrm>
            <a:off x="0" y="8753856"/>
            <a:ext cx="13004800" cy="731520"/>
          </a:xfrm>
          <a:prstGeom prst="rect">
            <a:avLst/>
          </a:prstGeom>
        </p:spPr>
        <p:txBody>
          <a:bodyPr anchor="t" wrap="none" tIns="0" bIns="0" lIns="254000" rIns="254000"/>
          <a:lstStyle/>
          <a:p>
            <a:pPr algn="ctr"/>
            <a:r>
              <a:rPr lang="en-US" b="false" sz="4800">
                <a:solidFill>
                  <a:srgbClr val="FFFFFF"/>
                </a:solidFill>
                <a:effectLst>
                  <a:outerShdw blurRad="20000" dist="25000" dir="2700000">
                    <a:srgbClr val="000000">
                      <a:alpha val="30000"/>
                    </a:srgbClr>
                  </a:outerShdw>
                </a:effectLst>
                <a:latin typeface="Raleway-Light"/>
              </a:rPr>
              <a:t>show your many talents</a:t>
            </a:r>
          </a:p>
        </p:txBody>
      </p:sp>
      <p:sp>
        <p:nvSpPr>
          <p:cNvPr name="TextBox 4" id="5"/>
          <p:cNvSpPr txBox="true"/>
          <p:nvPr/>
        </p:nvSpPr>
        <p:spPr>
          <a:xfrm>
            <a:off x="0" y="7420356"/>
            <a:ext cx="13004800" cy="1295400"/>
          </a:xfrm>
          <a:prstGeom prst="rect">
            <a:avLst/>
          </a:prstGeom>
        </p:spPr>
        <p:txBody>
          <a:bodyPr anchor="t" wrap="none" tIns="0" bIns="0" lIns="254000" rIns="254000"/>
          <a:lstStyle/>
          <a:p>
            <a:pPr algn="ctr"/>
            <a:r>
              <a:rPr lang="en-US" b="true" sz="8500">
                <a:solidFill>
                  <a:srgbClr val="FFFFFF"/>
                </a:solidFill>
                <a:effectLst>
                  <a:outerShdw blurRad="20000" dist="25000" dir="2700000">
                    <a:srgbClr val="000000">
                      <a:alpha val="30000"/>
                    </a:srgbClr>
                  </a:outerShdw>
                </a:effectLst>
                <a:latin typeface="Raleway-Bold"/>
              </a:rPr>
              <a:t>INTRODUCE YOURSELF</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