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jpe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jpe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3" Type="http://schemas.openxmlformats.org/officeDocument/2006/relationships/image" Target="../media/image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e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2"/>
          <p:cNvSpPr txBox="1"/>
          <p:nvPr/>
        </p:nvSpPr>
        <p:spPr>
          <a:xfrm>
            <a:off x="274320" y="6652260"/>
            <a:ext cx="8686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Photo by Jeff Kubina - Creative Commons Attribution-ShareAlike License  https://www.flickr.com/photos/95118988@N00</a:t>
            </a:r>
            <a:endParaRPr lang="en-US" sz="800" dirty="0"/>
          </a:p>
        </p:txBody>
      </p:sp>
      <p:sp>
        <p:nvSpPr>
          <p:cNvPr id="4" name="Object 3"/>
          <p:cNvSpPr txBox="1"/>
          <p:nvPr/>
        </p:nvSpPr>
        <p:spPr>
          <a:xfrm>
            <a:off x="7589520" y="665226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Created with Haiku Deck</a:t>
            </a:r>
            <a:endParaRPr lang="en-US" sz="800" dirty="0"/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" y="6652260"/>
            <a:ext cx="200000" cy="2000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0" y="6652260"/>
            <a:ext cx="9144000" cy="205740"/>
          </a:xfrm>
          <a:prstGeom prst="rect">
            <a:avLst/>
          </a:prstGeom>
          <a:solidFill>
            <a:srgbClr val="000000">
              <a:alpha val="50000"/>
            </a:srgbClr>
          </a:solidFill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2"/>
          <p:cNvSpPr txBox="1"/>
          <p:nvPr/>
        </p:nvSpPr>
        <p:spPr>
          <a:xfrm>
            <a:off x="274320" y="6652260"/>
            <a:ext cx="8686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Photo by hjl - Creative Commons Attribution-NonCommercial License  https://www.flickr.com/photos/92605333@N00</a:t>
            </a:r>
            <a:endParaRPr lang="en-US" sz="800" dirty="0"/>
          </a:p>
        </p:txBody>
      </p:sp>
      <p:sp>
        <p:nvSpPr>
          <p:cNvPr id="4" name="Object 3"/>
          <p:cNvSpPr txBox="1"/>
          <p:nvPr/>
        </p:nvSpPr>
        <p:spPr>
          <a:xfrm>
            <a:off x="7589520" y="665226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Created with Haiku Deck</a:t>
            </a:r>
            <a:endParaRPr lang="en-US" sz="800" dirty="0"/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" y="6652260"/>
            <a:ext cx="200000" cy="2000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0" y="6652260"/>
            <a:ext cx="9144000" cy="205740"/>
          </a:xfrm>
          <a:prstGeom prst="rect">
            <a:avLst/>
          </a:prstGeom>
          <a:solidFill>
            <a:srgbClr val="000000">
              <a:alpha val="50000"/>
            </a:srgbClr>
          </a:solidFill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officegen</dc:creator>
  <cp:lastModifiedBy>officegen</cp:lastModifiedBy>
  <cp:revision>1</cp:revision>
  <dcterms:created xsi:type="dcterms:W3CDTF">2017-05-08T20:27:59Z</dcterms:created>
  <dcterms:modified xsi:type="dcterms:W3CDTF">2017-05-08T20:27:59Z</dcterms:modified>
</cp:coreProperties>
</file>