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Jeff Kubina - Creative Commons Attribution-ShareAlike License  https://www.flickr.com/photos/95118988@N00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hjl - Creative Commons Attribution-NonCommercial License  https://www.flickr.com/photos/92605333@N00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2017-05-08T20:27:59Z</dcterms:created>
  <dcterms:modified xsi:type="dcterms:W3CDTF">2017-05-08T20:27:59Z</dcterms:modified>
</cp:coreProperties>
</file>