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no"?>
<Relationships xmlns="http://schemas.openxmlformats.org/package/2006/relationships">
<Relationship Id="rId1" Target="ppt/presentation.xml" Type="http://schemas.openxmlformats.org/officeDocument/2006/relationships/officeDocument"/>
<Relationship Id="rId2" Target="docProps/thumbnail.jpeg" Type="http://schemas.openxmlformats.org/package/2006/relationships/metadata/thumbnail"/>
<Relationship Id="rId3" Target="docProps/core.xml" Type="http://schemas.openxmlformats.org/package/2006/relationships/metadata/core-properties"/>
<Relationship Id="rId4" Target="docProps/app.xml" Type="http://schemas.openxmlformats.org/officeDocument/2006/relationships/extended-properties"/>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6"/>
    <p:sldId id="257" r:id="rId7"/>
    <p:sldId id="258" r:id="rId11"/>
    <p:sldId id="259" r:id="rId13"/>
    <p:sldId id="260" r:id="rId14"/>
    <p:sldId id="261" r:id="rId15"/>
    <p:sldId id="262" r:id="rId16"/>
    <p:sldId id="263" r:id="rId17"/>
    <p:sldId id="264" r:id="rId18"/>
    <p:sldId id="265" r:id="rId19"/>
    <p:sldId id="266" r:id="rId20"/>
    <p:sldId id="267" r:id="rId21"/>
  </p:sldIdLst>
  <p:sldSz cx="13004800" cy="97536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no"?>
<Relationships xmlns="http://schemas.openxmlformats.org/package/2006/relationships">
<Relationship Id="rId1" Target="slideMasters/slideMaster1.xml" Type="http://schemas.openxmlformats.org/officeDocument/2006/relationships/slideMaster"/>
<Relationship Id="rId10" Target="notesSlides/notesSlide2.xml" Type="http://schemas.openxmlformats.org/officeDocument/2006/relationships/notesSlide"/>
<Relationship Id="rId11" Target="slides/slide3.xml" Type="http://schemas.openxmlformats.org/officeDocument/2006/relationships/slide"/>
<Relationship Id="rId12" Target="notesSlides/notesSlide3.xml" Type="http://schemas.openxmlformats.org/officeDocument/2006/relationships/notesSlide"/>
<Relationship Id="rId13" Target="slides/slide4.xml" Type="http://schemas.openxmlformats.org/officeDocument/2006/relationships/slide"/>
<Relationship Id="rId14" Target="slides/slide5.xml" Type="http://schemas.openxmlformats.org/officeDocument/2006/relationships/slide"/>
<Relationship Id="rId15" Target="slides/slide6.xml" Type="http://schemas.openxmlformats.org/officeDocument/2006/relationships/slide"/>
<Relationship Id="rId16" Target="slides/slide7.xml" Type="http://schemas.openxmlformats.org/officeDocument/2006/relationships/slide"/>
<Relationship Id="rId17" Target="slides/slide8.xml" Type="http://schemas.openxmlformats.org/officeDocument/2006/relationships/slide"/>
<Relationship Id="rId18" Target="slides/slide9.xml" Type="http://schemas.openxmlformats.org/officeDocument/2006/relationships/slide"/>
<Relationship Id="rId19" Target="slides/slide10.xml" Type="http://schemas.openxmlformats.org/officeDocument/2006/relationships/slide"/>
<Relationship Id="rId2" Target="presProps.xml" Type="http://schemas.openxmlformats.org/officeDocument/2006/relationships/presProps"/>
<Relationship Id="rId20" Target="slides/slide11.xml" Type="http://schemas.openxmlformats.org/officeDocument/2006/relationships/slide"/>
<Relationship Id="rId21" Target="slides/slide12.xml" Type="http://schemas.openxmlformats.org/officeDocument/2006/relationships/slide"/>
<Relationship Id="rId3" Target="viewProps.xml" Type="http://schemas.openxmlformats.org/officeDocument/2006/relationships/viewProps"/>
<Relationship Id="rId4" Target="theme/theme1.xml" Type="http://schemas.openxmlformats.org/officeDocument/2006/relationships/theme"/>
<Relationship Id="rId5" Target="tableStyles.xml" Type="http://schemas.openxmlformats.org/officeDocument/2006/relationships/tableStyles"/>
<Relationship Id="rId6" Target="slides/slide1.xml" Type="http://schemas.openxmlformats.org/officeDocument/2006/relationships/slide"/>
<Relationship Id="rId7" Target="slides/slide2.xml" Type="http://schemas.openxmlformats.org/officeDocument/2006/relationships/slide"/>
<Relationship Id="rId8" Target="notesMasters/notesMaster1.xml" Type="http://schemas.openxmlformats.org/officeDocument/2006/relationships/notesMaster"/>
<Relationship Id="rId9" Target="theme/theme2.xml" Type="http://schemas.openxmlformats.org/officeDocument/2006/relationships/theme"/>
</Relationships>

</file>

<file path=ppt/notesMasters/_rels/notesMaster1.xml.rels><?xml version="1.0" encoding="UTF-8" standalone="no"?>
<Relationships xmlns="http://schemas.openxmlformats.org/package/2006/relationships">
<Relationship Id="rId1" Target="../theme/theme2.xml" Type="http://schemas.openxmlformats.org/officeDocument/2006/relationships/theme"/>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2.xml.rels><?xml version="1.0" encoding="UTF-8" standalone="no"?>
<Relationships xmlns="http://schemas.openxmlformats.org/package/2006/relationships">
<Relationship Id="rId1" Target="../notesMasters/notesMaster1.xml" Type="http://schemas.openxmlformats.org/officeDocument/2006/relationships/notesMaster"/>
<Relationship Id="rId2" Target="../slides/slide2.xml" Type="http://schemas.openxmlformats.org/officeDocument/2006/relationships/slide"/>
</Relationships>

</file>

<file path=ppt/notesSlides/_rels/notesSlide3.xml.rels><?xml version="1.0" encoding="UTF-8" standalone="no"?>
<Relationships xmlns="http://schemas.openxmlformats.org/package/2006/relationships">
<Relationship Id="rId1" Target="../notesMasters/notesMaster1.xml" Type="http://schemas.openxmlformats.org/officeDocument/2006/relationships/notesMaster"/>
<Relationship Id="rId2" Target="../slides/slide3.xml" Type="http://schemas.openxmlformats.org/officeDocument/2006/relationships/slide"/>
</Relationships>

</file>

<file path=ppt/notesSlides/notesSlide2.xml><?xml version="1.0" encoding="utf-8"?>
<p:notes xmlns:p="http://schemas.openxmlformats.org/presentationml/2006/main">
  <p:cSld>
    <p:spTree xmlns:a="http://schemas.openxmlformats.org/drawingml/2006/main"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These are the public notes for the deck. They will appear in the .pdf download and notes field of the editable .pptx download. They do not appear in the notes field of the uneditable pptx file.</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cSld>
</p:notes>
</file>

<file path=ppt/notesSlides/notesSlide3.xml><?xml version="1.0" encoding="utf-8"?>
<p:notes xmlns:p="http://schemas.openxmlformats.org/presentationml/2006/main">
  <p:cSld>
    <p:spTree xmlns:a="http://schemas.openxmlformats.org/drawingml/2006/main"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Entrepreneurs love Haiku Deck for providing impact to their elevator pitches</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cSld>
</p:notes>
</file>

<file path=ppt/slideLayouts/_rels/slideLayout1.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_rels/slideLayout10.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_rels/slideLayout11.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_rels/slideLayout2.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_rels/slideLayout3.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_rels/slideLayout4.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_rels/slideLayout5.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_rels/slideLayout6.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_rels/slideLayout7.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_rels/slideLayout8.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_rels/slideLayout9.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no"?>
<Relationships xmlns="http://schemas.openxmlformats.org/package/2006/relationships">
<Relationship Id="rId1" Target="../slideLayouts/slideLayout1.xml" Type="http://schemas.openxmlformats.org/officeDocument/2006/relationships/slideLayout"/>
<Relationship Id="rId10" Target="../slideLayouts/slideLayout10.xml" Type="http://schemas.openxmlformats.org/officeDocument/2006/relationships/slideLayout"/>
<Relationship Id="rId11" Target="../slideLayouts/slideLayout11.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3" Target="../slideLayouts/slideLayout3.xml" Type="http://schemas.openxmlformats.org/officeDocument/2006/relationships/slideLayout"/>
<Relationship Id="rId4" Target="../slideLayouts/slideLayout4.xml" Type="http://schemas.openxmlformats.org/officeDocument/2006/relationships/slideLayout"/>
<Relationship Id="rId5" Target="../slideLayouts/slideLayout5.xml" Type="http://schemas.openxmlformats.org/officeDocument/2006/relationships/slideLayout"/>
<Relationship Id="rId6" Target="../slideLayouts/slideLayout6.xml" Type="http://schemas.openxmlformats.org/officeDocument/2006/relationships/slideLayout"/>
<Relationship Id="rId7" Target="../slideLayouts/slideLayout7.xml" Type="http://schemas.openxmlformats.org/officeDocument/2006/relationships/slideLayout"/>
<Relationship Id="rId8" Target="../slideLayouts/slideLayout8.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no"?>
<Relationships xmlns="http://schemas.openxmlformats.org/package/2006/relationships">
<Relationship Id="rId1" Target="../slideLayouts/slideLayout7.xml" Type="http://schemas.openxmlformats.org/officeDocument/2006/relationships/slideLayout"/>
<Relationship Id="rId2" Target="http://static.haikudeck.com/fonts/Raleway-Bold.ttf" TargetMode="External" Type="http://schemas.openxmlformats.org/officeDocument/2006/relationships/hyperlink"/>
<Relationship Id="rId3" Target="http://static.haikudeck.com/fonts/Raleway-Light.ttf" TargetMode="External" Type="http://schemas.openxmlformats.org/officeDocument/2006/relationships/hyperlink"/>
<Relationship Id="rId4" Target="http://scripts.sil.org/OFL" TargetMode="External" Type="http://schemas.openxmlformats.org/officeDocument/2006/relationships/hyperlink"/>
</Relationships>

</file>

<file path=ppt/slides/_rels/slide10.xml.rels><?xml version="1.0" encoding="UTF-8" standalone="no"?>
<Relationships xmlns="http://schemas.openxmlformats.org/package/2006/relationships">
<Relationship Id="rId1" Target="../slideLayouts/slideLayout7.xml" Type="http://schemas.openxmlformats.org/officeDocument/2006/relationships/slideLayout"/>
<Relationship Id="rId2" Target="../media/image10.jpeg" Type="http://schemas.openxmlformats.org/officeDocument/2006/relationships/image"/>
<Relationship Id="rId3" Target="../media/image2.png" Type="http://schemas.openxmlformats.org/officeDocument/2006/relationships/image"/>
</Relationships>

</file>

<file path=ppt/slides/_rels/slide11.xml.rels><?xml version="1.0" encoding="UTF-8" standalone="no"?>
<Relationships xmlns="http://schemas.openxmlformats.org/package/2006/relationships">
<Relationship Id="rId1" Target="../slideLayouts/slideLayout7.xml" Type="http://schemas.openxmlformats.org/officeDocument/2006/relationships/slideLayout"/>
<Relationship Id="rId2" Target="../media/image11.jpeg" Type="http://schemas.openxmlformats.org/officeDocument/2006/relationships/image"/>
<Relationship Id="rId3" Target="../media/image2.png" Type="http://schemas.openxmlformats.org/officeDocument/2006/relationships/image"/>
</Relationships>

</file>

<file path=ppt/slides/_rels/slide12.xml.rels><?xml version="1.0" encoding="UTF-8" standalone="no"?>
<Relationships xmlns="http://schemas.openxmlformats.org/package/2006/relationships">
<Relationship Id="rId1" Target="../slideLayouts/slideLayout7.xml" Type="http://schemas.openxmlformats.org/officeDocument/2006/relationships/slideLayout"/>
<Relationship Id="rId2" Target="../media/image12.jpeg" Type="http://schemas.openxmlformats.org/officeDocument/2006/relationships/image"/>
<Relationship Id="rId3" Target="../media/image2.png" Type="http://schemas.openxmlformats.org/officeDocument/2006/relationships/image"/>
</Relationships>

</file>

<file path=ppt/slides/_rels/slide2.xml.rels><?xml version="1.0" encoding="UTF-8" standalone="no"?>
<Relationships xmlns="http://schemas.openxmlformats.org/package/2006/relationships">
<Relationship Id="rId1" Target="../slideLayouts/slideLayout7.xml" Type="http://schemas.openxmlformats.org/officeDocument/2006/relationships/slideLayout"/>
<Relationship Id="rId2" Target="../media/image1.jpeg" Type="http://schemas.openxmlformats.org/officeDocument/2006/relationships/image"/>
<Relationship Id="rId3" Target="../media/image2.png" Type="http://schemas.openxmlformats.org/officeDocument/2006/relationships/image"/>
<Relationship Id="rId4" Target="../notesSlides/notesSlide2.xml" Type="http://schemas.openxmlformats.org/officeDocument/2006/relationships/notesSlide"/>
</Relationships>

</file>

<file path=ppt/slides/_rels/slide3.xml.rels><?xml version="1.0" encoding="UTF-8" standalone="no"?>
<Relationships xmlns="http://schemas.openxmlformats.org/package/2006/relationships">
<Relationship Id="rId1" Target="../slideLayouts/slideLayout7.xml" Type="http://schemas.openxmlformats.org/officeDocument/2006/relationships/slideLayout"/>
<Relationship Id="rId2" Target="../media/image3.jpeg" Type="http://schemas.openxmlformats.org/officeDocument/2006/relationships/image"/>
<Relationship Id="rId3" Target="../media/image2.png" Type="http://schemas.openxmlformats.org/officeDocument/2006/relationships/image"/>
<Relationship Id="rId4" Target="../notesSlides/notesSlide3.xml" Type="http://schemas.openxmlformats.org/officeDocument/2006/relationships/notesSlide"/>
</Relationships>

</file>

<file path=ppt/slides/_rels/slide4.xml.rels><?xml version="1.0" encoding="UTF-8" standalone="no"?>
<Relationships xmlns="http://schemas.openxmlformats.org/package/2006/relationships">
<Relationship Id="rId1" Target="../slideLayouts/slideLayout7.xml" Type="http://schemas.openxmlformats.org/officeDocument/2006/relationships/slideLayout"/>
<Relationship Id="rId2" Target="../media/image4.jpeg" Type="http://schemas.openxmlformats.org/officeDocument/2006/relationships/image"/>
<Relationship Id="rId3" Target="../media/image2.png" Type="http://schemas.openxmlformats.org/officeDocument/2006/relationships/image"/>
</Relationships>

</file>

<file path=ppt/slides/_rels/slide5.xml.rels><?xml version="1.0" encoding="UTF-8" standalone="no"?>
<Relationships xmlns="http://schemas.openxmlformats.org/package/2006/relationships">
<Relationship Id="rId1" Target="../slideLayouts/slideLayout7.xml" Type="http://schemas.openxmlformats.org/officeDocument/2006/relationships/slideLayout"/>
<Relationship Id="rId2" Target="../media/image5.jpeg" Type="http://schemas.openxmlformats.org/officeDocument/2006/relationships/image"/>
<Relationship Id="rId3" Target="../media/image2.png" Type="http://schemas.openxmlformats.org/officeDocument/2006/relationships/image"/>
</Relationships>

</file>

<file path=ppt/slides/_rels/slide6.xml.rels><?xml version="1.0" encoding="UTF-8" standalone="no"?>
<Relationships xmlns="http://schemas.openxmlformats.org/package/2006/relationships">
<Relationship Id="rId1" Target="../slideLayouts/slideLayout7.xml" Type="http://schemas.openxmlformats.org/officeDocument/2006/relationships/slideLayout"/>
<Relationship Id="rId2" Target="../media/image6.jpeg" Type="http://schemas.openxmlformats.org/officeDocument/2006/relationships/image"/>
<Relationship Id="rId3" Target="../media/image2.png" Type="http://schemas.openxmlformats.org/officeDocument/2006/relationships/image"/>
</Relationships>

</file>

<file path=ppt/slides/_rels/slide7.xml.rels><?xml version="1.0" encoding="UTF-8" standalone="no"?>
<Relationships xmlns="http://schemas.openxmlformats.org/package/2006/relationships">
<Relationship Id="rId1" Target="../slideLayouts/slideLayout7.xml" Type="http://schemas.openxmlformats.org/officeDocument/2006/relationships/slideLayout"/>
<Relationship Id="rId2" Target="../media/image7.jpeg" Type="http://schemas.openxmlformats.org/officeDocument/2006/relationships/image"/>
<Relationship Id="rId3" Target="../media/image2.png" Type="http://schemas.openxmlformats.org/officeDocument/2006/relationships/image"/>
</Relationships>

</file>

<file path=ppt/slides/_rels/slide8.xml.rels><?xml version="1.0" encoding="UTF-8" standalone="no"?>
<Relationships xmlns="http://schemas.openxmlformats.org/package/2006/relationships">
<Relationship Id="rId1" Target="../slideLayouts/slideLayout7.xml" Type="http://schemas.openxmlformats.org/officeDocument/2006/relationships/slideLayout"/>
<Relationship Id="rId2" Target="../media/image8.jpeg" Type="http://schemas.openxmlformats.org/officeDocument/2006/relationships/image"/>
<Relationship Id="rId3" Target="../media/image2.png" Type="http://schemas.openxmlformats.org/officeDocument/2006/relationships/image"/>
</Relationships>

</file>

<file path=ppt/slides/_rels/slide9.xml.rels><?xml version="1.0" encoding="UTF-8" standalone="no"?>
<Relationships xmlns="http://schemas.openxmlformats.org/package/2006/relationships">
<Relationship Id="rId1" Target="../slideLayouts/slideLayout7.xml" Type="http://schemas.openxmlformats.org/officeDocument/2006/relationships/slideLayout"/>
<Relationship Id="rId2" Target="../media/image9.jpeg" Type="http://schemas.openxmlformats.org/officeDocument/2006/relationships/image"/>
<Relationship Id="rId3" Target="../media/image2.png" Type="http://schemas.openxmlformats.org/officeDocument/2006/relationships/image"/>
</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1" id="2"/>
          <p:cNvSpPr txBox="true"/>
          <p:nvPr/>
        </p:nvSpPr>
        <p:spPr>
          <a:xfrm>
            <a:off x="254000" y="254000"/>
            <a:ext cx="12496800" cy="4064000"/>
          </a:xfrm>
          <a:prstGeom prst="rect">
            <a:avLst/>
          </a:prstGeom>
        </p:spPr>
        <p:txBody>
          <a:bodyPr/>
          <a:lstStyle/>
          <a:p>
            <a:pPr algn="l"/>
            <a:r>
              <a:rPr lang="en-US" sz="2400"/>
              <a:t>IMPORTANT FONT INSTALLATION INSTRUCTIONS:
In order to provide you with a downloaded copy of your deck that looks close to what you created online and can be edited, we need to make sure that you have the correct fonts installed on your machine. These fonts are free and open-source. Please follow the instructions below to ensure the best results:
1. Download the font from the links below (in PowerPoint, right click the links, choose hyperlink/open hyperlink from the menu)
2. Double-click on the font and follow the instructions to install it
3. Completely quit out of PowerPoint by choosing File/Quit
4. Reopen PowerPoint to revel in the beauty of your downloaded deck
</a:t>
            </a:r>
          </a:p>
        </p:txBody>
      </p:sp>
      <p:sp>
        <p:nvSpPr>
          <p:cNvPr name="TextBox 2" id="3"/>
          <p:cNvSpPr txBox="true"/>
          <p:nvPr/>
        </p:nvSpPr>
        <p:spPr>
          <a:xfrm>
            <a:off x="254000" y="4826000"/>
            <a:ext cx="12496800" cy="431800"/>
          </a:xfrm>
          <a:prstGeom prst="rect">
            <a:avLst/>
          </a:prstGeom>
        </p:spPr>
        <p:txBody>
          <a:bodyPr/>
          <a:lstStyle/>
          <a:p>
            <a:r>
              <a:rPr lang="en-US" sz="2800"/>
              <a:t>Raleway: </a:t>
            </a:r>
            <a:r>
              <a:rPr lang="en-US" sz="2800">
                <a:hlinkClick r:id="rId2"/>
              </a:rPr>
              <a:t>http://static.haikudeck.com/fonts/Raleway-Bold.ttf</a:t>
            </a:r>
          </a:p>
        </p:txBody>
      </p:sp>
      <p:sp>
        <p:nvSpPr>
          <p:cNvPr name="TextBox 3" id="4"/>
          <p:cNvSpPr txBox="true"/>
          <p:nvPr/>
        </p:nvSpPr>
        <p:spPr>
          <a:xfrm>
            <a:off x="254000" y="5461000"/>
            <a:ext cx="12496800" cy="431800"/>
          </a:xfrm>
          <a:prstGeom prst="rect">
            <a:avLst/>
          </a:prstGeom>
        </p:spPr>
        <p:txBody>
          <a:bodyPr/>
          <a:lstStyle/>
          <a:p>
            <a:r>
              <a:rPr lang="en-US" sz="2800"/>
              <a:t>Raleway: </a:t>
            </a:r>
            <a:r>
              <a:rPr lang="en-US" sz="2800">
                <a:hlinkClick r:id="rId3"/>
              </a:rPr>
              <a:t>http://static.haikudeck.com/fonts/Raleway-Light.ttf</a:t>
            </a:r>
          </a:p>
        </p:txBody>
      </p:sp>
      <p:sp>
        <p:nvSpPr>
          <p:cNvPr name="TextBox 4" id="5"/>
          <p:cNvSpPr txBox="true"/>
          <p:nvPr/>
        </p:nvSpPr>
        <p:spPr>
          <a:xfrm>
            <a:off x="254000" y="6096000"/>
            <a:ext cx="12496800" cy="292100"/>
          </a:xfrm>
          <a:prstGeom prst="rect">
            <a:avLst/>
          </a:prstGeom>
        </p:spPr>
        <p:txBody>
          <a:bodyPr/>
          <a:lstStyle/>
          <a:p>
            <a:pPr algn="l"/>
            <a:r>
              <a:rPr lang="en-US" sz="1800"/>
              <a:t>All fonts are licensed under the </a:t>
            </a:r>
            <a:r>
              <a:rPr lang="en-US" sz="1800">
                <a:hlinkClick r:id="rId4"/>
              </a:rPr>
              <a:t>SIL Open Font License v1.1</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showMasterSp="false">
  <p:cSld>
    <p:spTree>
      <p:nvGrpSpPr>
        <p:cNvPr id="1" name=""/>
        <p:cNvGrpSpPr/>
        <p:nvPr/>
      </p:nvGrpSpPr>
      <p:grpSpPr>
        <a:xfrm>
          <a:off x="0" y="0"/>
          <a:ext cx="0" cy="0"/>
          <a:chOff x="0" y="0"/>
          <a:chExt cx="0" cy="0"/>
        </a:xfrm>
      </p:grpSpPr>
      <p:pic>
        <p:nvPicPr>
          <p:cNvPr name="Picture 1" id="2"/>
          <p:cNvPicPr>
            <a:picLocks noChangeAspect="true"/>
          </p:cNvPicPr>
          <p:nvPr/>
        </p:nvPicPr>
        <p:blipFill>
          <a:blip r:embed="rId2"/>
          <a:stretch>
            <a:fillRect/>
          </a:stretch>
        </p:blipFill>
        <p:spPr>
          <a:xfrm>
            <a:off x="0" y="0"/>
            <a:ext cx="13004800" cy="9753600"/>
          </a:xfrm>
          <a:prstGeom prst="rect">
            <a:avLst/>
          </a:prstGeom>
        </p:spPr>
      </p:pic>
      <p:pic>
        <p:nvPicPr>
          <p:cNvPr name="Picture 2" id="3"/>
          <p:cNvPicPr>
            <a:picLocks noChangeAspect="true"/>
          </p:cNvPicPr>
          <p:nvPr/>
        </p:nvPicPr>
        <p:blipFill>
          <a:blip r:embed="rId3"/>
          <a:stretch>
            <a:fillRect/>
          </a:stretch>
        </p:blipFill>
        <p:spPr>
          <a:xfrm>
            <a:off x="0" y="4030218"/>
            <a:ext cx="13004800" cy="2838704"/>
          </a:xfrm>
          <a:prstGeom prst="rect">
            <a:avLst/>
          </a:prstGeom>
        </p:spPr>
      </p:pic>
      <p:sp>
        <p:nvSpPr>
          <p:cNvPr name="TextBox 3" id="4"/>
          <p:cNvSpPr txBox="true"/>
          <p:nvPr/>
        </p:nvSpPr>
        <p:spPr>
          <a:xfrm>
            <a:off x="0" y="4159250"/>
            <a:ext cx="13004800" cy="1722120"/>
          </a:xfrm>
          <a:prstGeom prst="rect">
            <a:avLst/>
          </a:prstGeom>
        </p:spPr>
        <p:txBody>
          <a:bodyPr anchor="t" wrap="none" tIns="0" bIns="0" lIns="254000" rIns="254000"/>
          <a:lstStyle/>
          <a:p>
            <a:pPr algn="ctr"/>
            <a:r>
              <a:rPr lang="en-US" b="true" sz="11300">
                <a:solidFill>
                  <a:srgbClr val="FFFFFF"/>
                </a:solidFill>
                <a:effectLst>
                  <a:outerShdw blurRad="20000" dist="25000" dir="2700000">
                    <a:srgbClr val="000000">
                      <a:alpha val="30000"/>
                    </a:srgbClr>
                  </a:outerShdw>
                </a:effectLst>
                <a:latin typeface="Raleway-Bold"/>
              </a:rPr>
              <a:t>INSPIRE A GROUP</a:t>
            </a:r>
          </a:p>
        </p:txBody>
      </p:sp>
      <p:sp>
        <p:nvSpPr>
          <p:cNvPr name="TextBox 4" id="5"/>
          <p:cNvSpPr txBox="true"/>
          <p:nvPr/>
        </p:nvSpPr>
        <p:spPr>
          <a:xfrm>
            <a:off x="0" y="6008370"/>
            <a:ext cx="13004800" cy="731520"/>
          </a:xfrm>
          <a:prstGeom prst="rect">
            <a:avLst/>
          </a:prstGeom>
        </p:spPr>
        <p:txBody>
          <a:bodyPr anchor="t" wrap="none" tIns="0" bIns="0" lIns="254000" rIns="254000"/>
          <a:lstStyle/>
          <a:p>
            <a:pPr algn="ctr"/>
            <a:r>
              <a:rPr lang="en-US" b="false" sz="4800">
                <a:solidFill>
                  <a:srgbClr val="FFFFFF"/>
                </a:solidFill>
                <a:effectLst>
                  <a:outerShdw blurRad="20000" dist="25000" dir="2700000">
                    <a:srgbClr val="000000">
                      <a:alpha val="30000"/>
                    </a:srgbClr>
                  </a:outerShdw>
                </a:effectLst>
                <a:latin typeface="Raleway-Light"/>
              </a:rPr>
              <a:t>to climb a mountain, begin at the top</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showMasterSp="false">
  <p:cSld>
    <p:spTree>
      <p:nvGrpSpPr>
        <p:cNvPr id="1" name=""/>
        <p:cNvGrpSpPr/>
        <p:nvPr/>
      </p:nvGrpSpPr>
      <p:grpSpPr>
        <a:xfrm>
          <a:off x="0" y="0"/>
          <a:ext cx="0" cy="0"/>
          <a:chOff x="0" y="0"/>
          <a:chExt cx="0" cy="0"/>
        </a:xfrm>
      </p:grpSpPr>
      <p:pic>
        <p:nvPicPr>
          <p:cNvPr name="Picture 1" id="2"/>
          <p:cNvPicPr>
            <a:picLocks noChangeAspect="true"/>
          </p:cNvPicPr>
          <p:nvPr/>
        </p:nvPicPr>
        <p:blipFill>
          <a:blip r:embed="rId2"/>
          <a:stretch>
            <a:fillRect/>
          </a:stretch>
        </p:blipFill>
        <p:spPr>
          <a:xfrm>
            <a:off x="0" y="0"/>
            <a:ext cx="13004800" cy="9753600"/>
          </a:xfrm>
          <a:prstGeom prst="rect">
            <a:avLst/>
          </a:prstGeom>
        </p:spPr>
      </p:pic>
      <p:pic>
        <p:nvPicPr>
          <p:cNvPr name="Picture 2" id="3"/>
          <p:cNvPicPr>
            <a:picLocks noChangeAspect="true"/>
          </p:cNvPicPr>
          <p:nvPr/>
        </p:nvPicPr>
        <p:blipFill>
          <a:blip r:embed="rId3"/>
          <a:stretch>
            <a:fillRect/>
          </a:stretch>
        </p:blipFill>
        <p:spPr>
          <a:xfrm>
            <a:off x="0" y="4030218"/>
            <a:ext cx="13004800" cy="2838704"/>
          </a:xfrm>
          <a:prstGeom prst="rect">
            <a:avLst/>
          </a:prstGeom>
        </p:spPr>
      </p:pic>
      <p:sp>
        <p:nvSpPr>
          <p:cNvPr name="TextBox 3" id="4"/>
          <p:cNvSpPr txBox="true"/>
          <p:nvPr/>
        </p:nvSpPr>
        <p:spPr>
          <a:xfrm>
            <a:off x="0" y="4159250"/>
            <a:ext cx="13004800" cy="1722120"/>
          </a:xfrm>
          <a:prstGeom prst="rect">
            <a:avLst/>
          </a:prstGeom>
        </p:spPr>
        <p:txBody>
          <a:bodyPr anchor="t" wrap="none" tIns="0" bIns="0" lIns="254000" rIns="254000"/>
          <a:lstStyle/>
          <a:p>
            <a:pPr algn="ctr"/>
            <a:r>
              <a:rPr lang="en-US" b="true" sz="11300">
                <a:solidFill>
                  <a:srgbClr val="FFFFFF"/>
                </a:solidFill>
                <a:effectLst>
                  <a:outerShdw blurRad="20000" dist="25000" dir="2700000">
                    <a:srgbClr val="000000">
                      <a:alpha val="30000"/>
                    </a:srgbClr>
                  </a:outerShdw>
                </a:effectLst>
                <a:latin typeface="Raleway-Bold"/>
              </a:rPr>
              <a:t>TEACH A LESSON</a:t>
            </a:r>
          </a:p>
        </p:txBody>
      </p:sp>
      <p:sp>
        <p:nvSpPr>
          <p:cNvPr name="TextBox 4" id="5"/>
          <p:cNvSpPr txBox="true"/>
          <p:nvPr/>
        </p:nvSpPr>
        <p:spPr>
          <a:xfrm>
            <a:off x="0" y="6008370"/>
            <a:ext cx="13004800" cy="731520"/>
          </a:xfrm>
          <a:prstGeom prst="rect">
            <a:avLst/>
          </a:prstGeom>
        </p:spPr>
        <p:txBody>
          <a:bodyPr anchor="t" wrap="none" tIns="0" bIns="0" lIns="254000" rIns="254000"/>
          <a:lstStyle/>
          <a:p>
            <a:pPr algn="ctr"/>
            <a:r>
              <a:rPr lang="en-US" b="false" sz="4800">
                <a:solidFill>
                  <a:srgbClr val="FFFFFF"/>
                </a:solidFill>
                <a:effectLst>
                  <a:outerShdw blurRad="20000" dist="25000" dir="2700000">
                    <a:srgbClr val="000000">
                      <a:alpha val="30000"/>
                    </a:srgbClr>
                  </a:outerShdw>
                </a:effectLst>
                <a:latin typeface="Raleway-Light"/>
              </a:rPr>
              <a:t>seed a thought, harvest a destiny</a:t>
            </a:r>
          </a:p>
        </p:txBody>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showMasterSp="false">
  <p:cSld>
    <p:spTree>
      <p:nvGrpSpPr>
        <p:cNvPr id="1" name=""/>
        <p:cNvGrpSpPr/>
        <p:nvPr/>
      </p:nvGrpSpPr>
      <p:grpSpPr>
        <a:xfrm>
          <a:off x="0" y="0"/>
          <a:ext cx="0" cy="0"/>
          <a:chOff x="0" y="0"/>
          <a:chExt cx="0" cy="0"/>
        </a:xfrm>
      </p:grpSpPr>
      <p:pic>
        <p:nvPicPr>
          <p:cNvPr name="Picture 1" id="2"/>
          <p:cNvPicPr>
            <a:picLocks noChangeAspect="true"/>
          </p:cNvPicPr>
          <p:nvPr/>
        </p:nvPicPr>
        <p:blipFill>
          <a:blip r:embed="rId2"/>
          <a:stretch>
            <a:fillRect/>
          </a:stretch>
        </p:blipFill>
        <p:spPr>
          <a:xfrm>
            <a:off x="0" y="0"/>
            <a:ext cx="13004800" cy="9753600"/>
          </a:xfrm>
          <a:prstGeom prst="rect">
            <a:avLst/>
          </a:prstGeom>
        </p:spPr>
      </p:pic>
      <p:pic>
        <p:nvPicPr>
          <p:cNvPr name="Picture 2" id="3"/>
          <p:cNvPicPr>
            <a:picLocks noChangeAspect="true"/>
          </p:cNvPicPr>
          <p:nvPr/>
        </p:nvPicPr>
        <p:blipFill>
          <a:blip r:embed="rId3"/>
          <a:stretch>
            <a:fillRect/>
          </a:stretch>
        </p:blipFill>
        <p:spPr>
          <a:xfrm>
            <a:off x="0" y="4172458"/>
            <a:ext cx="13004800" cy="2503424"/>
          </a:xfrm>
          <a:prstGeom prst="rect">
            <a:avLst/>
          </a:prstGeom>
        </p:spPr>
      </p:pic>
      <p:sp>
        <p:nvSpPr>
          <p:cNvPr name="TextBox 3" id="4"/>
          <p:cNvSpPr txBox="true"/>
          <p:nvPr/>
        </p:nvSpPr>
        <p:spPr>
          <a:xfrm>
            <a:off x="0" y="4286250"/>
            <a:ext cx="13004800" cy="1417320"/>
          </a:xfrm>
          <a:prstGeom prst="rect">
            <a:avLst/>
          </a:prstGeom>
        </p:spPr>
        <p:txBody>
          <a:bodyPr anchor="t" wrap="none" tIns="0" bIns="0" lIns="254000" rIns="254000"/>
          <a:lstStyle/>
          <a:p>
            <a:pPr algn="ctr"/>
            <a:r>
              <a:rPr lang="en-US" b="true" sz="9300">
                <a:solidFill>
                  <a:srgbClr val="FFFFFF"/>
                </a:solidFill>
                <a:effectLst>
                  <a:outerShdw blurRad="20000" dist="25000" dir="2700000">
                    <a:srgbClr val="000000">
                      <a:alpha val="30000"/>
                    </a:srgbClr>
                  </a:outerShdw>
                </a:effectLst>
                <a:latin typeface="Raleway-Bold"/>
              </a:rPr>
              <a:t>IGNITE A MOVEMENT</a:t>
            </a:r>
          </a:p>
        </p:txBody>
      </p:sp>
      <p:sp>
        <p:nvSpPr>
          <p:cNvPr name="TextBox 4" id="5"/>
          <p:cNvSpPr txBox="true"/>
          <p:nvPr/>
        </p:nvSpPr>
        <p:spPr>
          <a:xfrm>
            <a:off x="0" y="5830570"/>
            <a:ext cx="13004800" cy="731520"/>
          </a:xfrm>
          <a:prstGeom prst="rect">
            <a:avLst/>
          </a:prstGeom>
        </p:spPr>
        <p:txBody>
          <a:bodyPr anchor="t" wrap="none" tIns="0" bIns="0" lIns="254000" rIns="254000"/>
          <a:lstStyle/>
          <a:p>
            <a:pPr algn="ctr"/>
            <a:r>
              <a:rPr lang="en-US" b="false" sz="4800">
                <a:solidFill>
                  <a:srgbClr val="FFFFFF"/>
                </a:solidFill>
                <a:effectLst>
                  <a:outerShdw blurRad="20000" dist="25000" dir="2700000">
                    <a:srgbClr val="000000">
                      <a:alpha val="30000"/>
                    </a:srgbClr>
                  </a:outerShdw>
                </a:effectLst>
                <a:latin typeface="Raleway-Light"/>
              </a:rPr>
              <a:t>a jug fills drop by drop</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showMasterSp="false">
  <p:cSld>
    <p:spTree>
      <p:nvGrpSpPr>
        <p:cNvPr id="1" name=""/>
        <p:cNvGrpSpPr/>
        <p:nvPr/>
      </p:nvGrpSpPr>
      <p:grpSpPr>
        <a:xfrm>
          <a:off x="0" y="0"/>
          <a:ext cx="0" cy="0"/>
          <a:chOff x="0" y="0"/>
          <a:chExt cx="0" cy="0"/>
        </a:xfrm>
      </p:grpSpPr>
      <p:pic>
        <p:nvPicPr>
          <p:cNvPr name="Picture 1" id="2"/>
          <p:cNvPicPr>
            <a:picLocks noChangeAspect="true"/>
          </p:cNvPicPr>
          <p:nvPr/>
        </p:nvPicPr>
        <p:blipFill>
          <a:blip r:embed="rId2"/>
          <a:stretch>
            <a:fillRect/>
          </a:stretch>
        </p:blipFill>
        <p:spPr>
          <a:xfrm>
            <a:off x="0" y="0"/>
            <a:ext cx="13004800" cy="9753600"/>
          </a:xfrm>
          <a:prstGeom prst="rect">
            <a:avLst/>
          </a:prstGeom>
        </p:spPr>
      </p:pic>
      <p:pic>
        <p:nvPicPr>
          <p:cNvPr name="Picture 2" id="3"/>
          <p:cNvPicPr>
            <a:picLocks noChangeAspect="true"/>
          </p:cNvPicPr>
          <p:nvPr/>
        </p:nvPicPr>
        <p:blipFill>
          <a:blip r:embed="rId3"/>
          <a:stretch>
            <a:fillRect/>
          </a:stretch>
        </p:blipFill>
        <p:spPr>
          <a:xfrm>
            <a:off x="0" y="3944874"/>
            <a:ext cx="13004800" cy="3039872"/>
          </a:xfrm>
          <a:prstGeom prst="rect">
            <a:avLst/>
          </a:prstGeom>
        </p:spPr>
      </p:pic>
      <p:sp>
        <p:nvSpPr>
          <p:cNvPr name="TextBox 3" id="4"/>
          <p:cNvSpPr txBox="true"/>
          <p:nvPr/>
        </p:nvSpPr>
        <p:spPr>
          <a:xfrm>
            <a:off x="0" y="4083050"/>
            <a:ext cx="13004800" cy="1905000"/>
          </a:xfrm>
          <a:prstGeom prst="rect">
            <a:avLst/>
          </a:prstGeom>
        </p:spPr>
        <p:txBody>
          <a:bodyPr anchor="t" wrap="none" tIns="0" bIns="0" lIns="254000" rIns="254000"/>
          <a:lstStyle/>
          <a:p>
            <a:pPr algn="ctr"/>
            <a:r>
              <a:rPr lang="en-US" b="true" sz="12500">
                <a:solidFill>
                  <a:srgbClr val="FFFFFF"/>
                </a:solidFill>
                <a:effectLst>
                  <a:outerShdw blurRad="20000" dist="25000" dir="2700000">
                    <a:srgbClr val="000000">
                      <a:alpha val="30000"/>
                    </a:srgbClr>
                  </a:outerShdw>
                </a:effectLst>
                <a:latin typeface="Raleway-Bold"/>
              </a:rPr>
              <a:t>HAIKU DECK</a:t>
            </a:r>
          </a:p>
        </p:txBody>
      </p:sp>
      <p:sp>
        <p:nvSpPr>
          <p:cNvPr name="TextBox 4" id="5"/>
          <p:cNvSpPr txBox="true"/>
          <p:nvPr/>
        </p:nvSpPr>
        <p:spPr>
          <a:xfrm>
            <a:off x="0" y="6115050"/>
            <a:ext cx="13004800" cy="731520"/>
          </a:xfrm>
          <a:prstGeom prst="rect">
            <a:avLst/>
          </a:prstGeom>
        </p:spPr>
        <p:txBody>
          <a:bodyPr anchor="t" wrap="none" tIns="0" bIns="0" lIns="254000" rIns="254000"/>
          <a:lstStyle/>
          <a:p>
            <a:pPr algn="ctr"/>
            <a:r>
              <a:rPr lang="en-US" b="false" sz="4800">
                <a:solidFill>
                  <a:srgbClr val="FFFFFF"/>
                </a:solidFill>
                <a:effectLst>
                  <a:outerShdw blurRad="20000" dist="25000" dir="2700000">
                    <a:srgbClr val="000000">
                      <a:alpha val="30000"/>
                    </a:srgbClr>
                  </a:outerShdw>
                </a:effectLst>
                <a:latin typeface="Raleway-Light"/>
              </a:rPr>
              <a:t>10 stories waiting to be set free</a:t>
            </a:r>
          </a:p>
        </p:txBody>
      </p:sp>
      <p:sp>
        <p:nvSpPr>
          <p:cNvPr name="TextBox 5" id="6"/>
          <p:cNvSpPr txBox="true"/>
          <p:nvPr/>
        </p:nvSpPr>
        <p:spPr>
          <a:xfrm>
            <a:off x="0" y="9626600"/>
            <a:ext cx="13004800" cy="121920"/>
          </a:xfrm>
          <a:prstGeom prst="rect">
            <a:avLst/>
          </a:prstGeom>
        </p:spPr>
        <p:txBody>
          <a:bodyPr anchor="t" wrap="none" tIns="0" bIns="0" lIns="254000" rIns="254000"/>
          <a:lstStyle/>
          <a:p>
            <a:pPr algn="l"/>
            <a:r>
              <a:rPr lang="en-US" b="true" sz="800">
                <a:solidFill>
                  <a:srgbClr val="FFFFFF"/>
                </a:solidFill>
                <a:latin typeface="Calibri"/>
              </a:rPr>
              <a:t>cc: Jeff Kubina - https://www.flickr.com/photos/95118988@N00</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showMasterSp="false">
  <p:cSld>
    <p:spTree>
      <p:nvGrpSpPr>
        <p:cNvPr id="1" name=""/>
        <p:cNvGrpSpPr/>
        <p:nvPr/>
      </p:nvGrpSpPr>
      <p:grpSpPr>
        <a:xfrm>
          <a:off x="0" y="0"/>
          <a:ext cx="0" cy="0"/>
          <a:chOff x="0" y="0"/>
          <a:chExt cx="0" cy="0"/>
        </a:xfrm>
      </p:grpSpPr>
      <p:pic>
        <p:nvPicPr>
          <p:cNvPr name="Picture 1" id="2"/>
          <p:cNvPicPr>
            <a:picLocks noChangeAspect="true"/>
          </p:cNvPicPr>
          <p:nvPr/>
        </p:nvPicPr>
        <p:blipFill>
          <a:blip r:embed="rId2"/>
          <a:stretch>
            <a:fillRect/>
          </a:stretch>
        </p:blipFill>
        <p:spPr>
          <a:xfrm>
            <a:off x="0" y="0"/>
            <a:ext cx="13004800" cy="9753600"/>
          </a:xfrm>
          <a:prstGeom prst="rect">
            <a:avLst/>
          </a:prstGeom>
        </p:spPr>
      </p:pic>
      <p:pic>
        <p:nvPicPr>
          <p:cNvPr name="Picture 2" id="3"/>
          <p:cNvPicPr>
            <a:picLocks noChangeAspect="true"/>
          </p:cNvPicPr>
          <p:nvPr/>
        </p:nvPicPr>
        <p:blipFill>
          <a:blip r:embed="rId3"/>
          <a:stretch>
            <a:fillRect/>
          </a:stretch>
        </p:blipFill>
        <p:spPr>
          <a:xfrm>
            <a:off x="0" y="3944874"/>
            <a:ext cx="13004800" cy="3039872"/>
          </a:xfrm>
          <a:prstGeom prst="rect">
            <a:avLst/>
          </a:prstGeom>
        </p:spPr>
      </p:pic>
      <p:sp>
        <p:nvSpPr>
          <p:cNvPr name="TextBox 3" id="4"/>
          <p:cNvSpPr txBox="true"/>
          <p:nvPr/>
        </p:nvSpPr>
        <p:spPr>
          <a:xfrm>
            <a:off x="0" y="4083050"/>
            <a:ext cx="13004800" cy="1905000"/>
          </a:xfrm>
          <a:prstGeom prst="rect">
            <a:avLst/>
          </a:prstGeom>
        </p:spPr>
        <p:txBody>
          <a:bodyPr anchor="t" wrap="none" tIns="0" bIns="0" lIns="254000" rIns="254000"/>
          <a:lstStyle/>
          <a:p>
            <a:pPr algn="ctr"/>
            <a:r>
              <a:rPr lang="en-US" b="true" sz="12500">
                <a:solidFill>
                  <a:srgbClr val="FFFFFF"/>
                </a:solidFill>
                <a:effectLst>
                  <a:outerShdw blurRad="20000" dist="25000" dir="2700000">
                    <a:srgbClr val="000000">
                      <a:alpha val="30000"/>
                    </a:srgbClr>
                  </a:outerShdw>
                </a:effectLst>
                <a:latin typeface="Raleway-Bold"/>
              </a:rPr>
              <a:t>PITCH AN IDEA</a:t>
            </a:r>
          </a:p>
        </p:txBody>
      </p:sp>
      <p:sp>
        <p:nvSpPr>
          <p:cNvPr name="TextBox 4" id="5"/>
          <p:cNvSpPr txBox="true"/>
          <p:nvPr/>
        </p:nvSpPr>
        <p:spPr>
          <a:xfrm>
            <a:off x="0" y="6115050"/>
            <a:ext cx="13004800" cy="731520"/>
          </a:xfrm>
          <a:prstGeom prst="rect">
            <a:avLst/>
          </a:prstGeom>
        </p:spPr>
        <p:txBody>
          <a:bodyPr anchor="t" wrap="none" tIns="0" bIns="0" lIns="254000" rIns="254000"/>
          <a:lstStyle/>
          <a:p>
            <a:pPr algn="ctr"/>
            <a:r>
              <a:rPr lang="en-US" b="false" sz="4800">
                <a:solidFill>
                  <a:srgbClr val="FFFFFF"/>
                </a:solidFill>
                <a:effectLst>
                  <a:outerShdw blurRad="20000" dist="25000" dir="2700000">
                    <a:srgbClr val="000000">
                      <a:alpha val="30000"/>
                    </a:srgbClr>
                  </a:outerShdw>
                </a:effectLst>
                <a:latin typeface="Raleway-Light"/>
              </a:rPr>
              <a:t>your elevator awaits</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showMasterSp="false">
  <p:cSld>
    <p:spTree>
      <p:nvGrpSpPr>
        <p:cNvPr id="1" name=""/>
        <p:cNvGrpSpPr/>
        <p:nvPr/>
      </p:nvGrpSpPr>
      <p:grpSpPr>
        <a:xfrm>
          <a:off x="0" y="0"/>
          <a:ext cx="0" cy="0"/>
          <a:chOff x="0" y="0"/>
          <a:chExt cx="0" cy="0"/>
        </a:xfrm>
      </p:grpSpPr>
      <p:pic>
        <p:nvPicPr>
          <p:cNvPr name="Picture 1" id="2"/>
          <p:cNvPicPr>
            <a:picLocks noChangeAspect="true"/>
          </p:cNvPicPr>
          <p:nvPr/>
        </p:nvPicPr>
        <p:blipFill>
          <a:blip r:embed="rId2"/>
          <a:stretch>
            <a:fillRect/>
          </a:stretch>
        </p:blipFill>
        <p:spPr>
          <a:xfrm>
            <a:off x="0" y="0"/>
            <a:ext cx="13004800" cy="9753600"/>
          </a:xfrm>
          <a:prstGeom prst="rect">
            <a:avLst/>
          </a:prstGeom>
        </p:spPr>
      </p:pic>
      <p:pic>
        <p:nvPicPr>
          <p:cNvPr name="Picture 2" id="3"/>
          <p:cNvPicPr>
            <a:picLocks noChangeAspect="true"/>
          </p:cNvPicPr>
          <p:nvPr/>
        </p:nvPicPr>
        <p:blipFill>
          <a:blip r:embed="rId3"/>
          <a:stretch>
            <a:fillRect/>
          </a:stretch>
        </p:blipFill>
        <p:spPr>
          <a:xfrm>
            <a:off x="0" y="4144010"/>
            <a:ext cx="13004800" cy="2570480"/>
          </a:xfrm>
          <a:prstGeom prst="rect">
            <a:avLst/>
          </a:prstGeom>
        </p:spPr>
      </p:pic>
      <p:sp>
        <p:nvSpPr>
          <p:cNvPr name="TextBox 3" id="4"/>
          <p:cNvSpPr txBox="true"/>
          <p:nvPr/>
        </p:nvSpPr>
        <p:spPr>
          <a:xfrm>
            <a:off x="0" y="4260850"/>
            <a:ext cx="13004800" cy="1478280"/>
          </a:xfrm>
          <a:prstGeom prst="rect">
            <a:avLst/>
          </a:prstGeom>
        </p:spPr>
        <p:txBody>
          <a:bodyPr anchor="t" wrap="none" tIns="0" bIns="0" lIns="254000" rIns="254000"/>
          <a:lstStyle/>
          <a:p>
            <a:pPr algn="ctr"/>
            <a:r>
              <a:rPr lang="en-US" b="true" sz="9700">
                <a:solidFill>
                  <a:srgbClr val="FFFFFF"/>
                </a:solidFill>
                <a:effectLst>
                  <a:outerShdw blurRad="20000" dist="25000" dir="2700000">
                    <a:srgbClr val="000000">
                      <a:alpha val="30000"/>
                    </a:srgbClr>
                  </a:outerShdw>
                </a:effectLst>
                <a:latin typeface="Raleway-Bold"/>
              </a:rPr>
              <a:t>ENLIVEN A MEETING</a:t>
            </a:r>
          </a:p>
        </p:txBody>
      </p:sp>
      <p:sp>
        <p:nvSpPr>
          <p:cNvPr name="TextBox 4" id="5"/>
          <p:cNvSpPr txBox="true"/>
          <p:nvPr/>
        </p:nvSpPr>
        <p:spPr>
          <a:xfrm>
            <a:off x="0" y="5866130"/>
            <a:ext cx="13004800" cy="731520"/>
          </a:xfrm>
          <a:prstGeom prst="rect">
            <a:avLst/>
          </a:prstGeom>
        </p:spPr>
        <p:txBody>
          <a:bodyPr anchor="t" wrap="none" tIns="0" bIns="0" lIns="254000" rIns="254000"/>
          <a:lstStyle/>
          <a:p>
            <a:pPr algn="ctr"/>
            <a:r>
              <a:rPr lang="en-US" b="false" sz="4800">
                <a:solidFill>
                  <a:srgbClr val="FFFFFF"/>
                </a:solidFill>
                <a:effectLst>
                  <a:outerShdw blurRad="20000" dist="25000" dir="2700000">
                    <a:srgbClr val="000000">
                      <a:alpha val="30000"/>
                    </a:srgbClr>
                  </a:outerShdw>
                </a:effectLst>
                <a:latin typeface="Raleway-Light"/>
              </a:rPr>
              <a:t>be the change you want to see</a:t>
            </a:r>
          </a:p>
        </p:txBody>
      </p:sp>
      <p:sp>
        <p:nvSpPr>
          <p:cNvPr name="TextBox 5" id="6"/>
          <p:cNvSpPr txBox="true"/>
          <p:nvPr/>
        </p:nvSpPr>
        <p:spPr>
          <a:xfrm>
            <a:off x="0" y="9626600"/>
            <a:ext cx="13004800" cy="121920"/>
          </a:xfrm>
          <a:prstGeom prst="rect">
            <a:avLst/>
          </a:prstGeom>
        </p:spPr>
        <p:txBody>
          <a:bodyPr anchor="t" wrap="none" tIns="0" bIns="0" lIns="254000" rIns="254000"/>
          <a:lstStyle/>
          <a:p>
            <a:pPr algn="l"/>
            <a:r>
              <a:rPr lang="en-US" b="true" sz="800">
                <a:solidFill>
                  <a:srgbClr val="FFFFFF"/>
                </a:solidFill>
                <a:latin typeface="Calibri"/>
              </a:rPr>
              <a:t>cc: hjl - https://www.flickr.com/photos/92605333@N00</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showMasterSp="false">
  <p:cSld>
    <p:spTree>
      <p:nvGrpSpPr>
        <p:cNvPr id="1" name=""/>
        <p:cNvGrpSpPr/>
        <p:nvPr/>
      </p:nvGrpSpPr>
      <p:grpSpPr>
        <a:xfrm>
          <a:off x="0" y="0"/>
          <a:ext cx="0" cy="0"/>
          <a:chOff x="0" y="0"/>
          <a:chExt cx="0" cy="0"/>
        </a:xfrm>
      </p:grpSpPr>
      <p:pic>
        <p:nvPicPr>
          <p:cNvPr name="Picture 1" id="2"/>
          <p:cNvPicPr>
            <a:picLocks noChangeAspect="true"/>
          </p:cNvPicPr>
          <p:nvPr/>
        </p:nvPicPr>
        <p:blipFill>
          <a:blip r:embed="rId2"/>
          <a:stretch>
            <a:fillRect/>
          </a:stretch>
        </p:blipFill>
        <p:spPr>
          <a:xfrm>
            <a:off x="0" y="0"/>
            <a:ext cx="13004800" cy="9753600"/>
          </a:xfrm>
          <a:prstGeom prst="rect">
            <a:avLst/>
          </a:prstGeom>
        </p:spPr>
      </p:pic>
      <p:pic>
        <p:nvPicPr>
          <p:cNvPr name="Picture 2" id="3"/>
          <p:cNvPicPr>
            <a:picLocks noChangeAspect="true"/>
          </p:cNvPicPr>
          <p:nvPr/>
        </p:nvPicPr>
        <p:blipFill>
          <a:blip r:embed="rId3"/>
          <a:stretch>
            <a:fillRect/>
          </a:stretch>
        </p:blipFill>
        <p:spPr>
          <a:xfrm>
            <a:off x="0" y="4144010"/>
            <a:ext cx="13004800" cy="2570480"/>
          </a:xfrm>
          <a:prstGeom prst="rect">
            <a:avLst/>
          </a:prstGeom>
        </p:spPr>
      </p:pic>
      <p:sp>
        <p:nvSpPr>
          <p:cNvPr name="TextBox 3" id="4"/>
          <p:cNvSpPr txBox="true"/>
          <p:nvPr/>
        </p:nvSpPr>
        <p:spPr>
          <a:xfrm>
            <a:off x="0" y="4260850"/>
            <a:ext cx="13004800" cy="1478280"/>
          </a:xfrm>
          <a:prstGeom prst="rect">
            <a:avLst/>
          </a:prstGeom>
        </p:spPr>
        <p:txBody>
          <a:bodyPr anchor="t" wrap="none" tIns="0" bIns="0" lIns="254000" rIns="254000"/>
          <a:lstStyle/>
          <a:p>
            <a:pPr algn="ctr"/>
            <a:r>
              <a:rPr lang="en-US" b="true" sz="9700">
                <a:solidFill>
                  <a:srgbClr val="FFFFFF"/>
                </a:solidFill>
                <a:effectLst>
                  <a:outerShdw blurRad="20000" dist="25000" dir="2700000">
                    <a:srgbClr val="000000">
                      <a:alpha val="30000"/>
                    </a:srgbClr>
                  </a:outerShdw>
                </a:effectLst>
                <a:latin typeface="Raleway-Bold"/>
              </a:rPr>
              <a:t>SUMMARIZE A TALK</a:t>
            </a:r>
          </a:p>
        </p:txBody>
      </p:sp>
      <p:sp>
        <p:nvSpPr>
          <p:cNvPr name="TextBox 4" id="5"/>
          <p:cNvSpPr txBox="true"/>
          <p:nvPr/>
        </p:nvSpPr>
        <p:spPr>
          <a:xfrm>
            <a:off x="0" y="5866130"/>
            <a:ext cx="13004800" cy="731520"/>
          </a:xfrm>
          <a:prstGeom prst="rect">
            <a:avLst/>
          </a:prstGeom>
        </p:spPr>
        <p:txBody>
          <a:bodyPr anchor="t" wrap="none" tIns="0" bIns="0" lIns="254000" rIns="254000"/>
          <a:lstStyle/>
          <a:p>
            <a:pPr algn="ctr"/>
            <a:r>
              <a:rPr lang="en-US" b="false" sz="4800">
                <a:solidFill>
                  <a:srgbClr val="FFFFFF"/>
                </a:solidFill>
                <a:effectLst>
                  <a:outerShdw blurRad="20000" dist="25000" dir="2700000">
                    <a:srgbClr val="000000">
                      <a:alpha val="30000"/>
                    </a:srgbClr>
                  </a:outerShdw>
                </a:effectLst>
                <a:latin typeface="Raleway-Light"/>
              </a:rPr>
              <a:t>a picture is worth a thousand words</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showMasterSp="false">
  <p:cSld>
    <p:spTree>
      <p:nvGrpSpPr>
        <p:cNvPr id="1" name=""/>
        <p:cNvGrpSpPr/>
        <p:nvPr/>
      </p:nvGrpSpPr>
      <p:grpSpPr>
        <a:xfrm>
          <a:off x="0" y="0"/>
          <a:ext cx="0" cy="0"/>
          <a:chOff x="0" y="0"/>
          <a:chExt cx="0" cy="0"/>
        </a:xfrm>
      </p:grpSpPr>
      <p:pic>
        <p:nvPicPr>
          <p:cNvPr name="Picture 1" id="2"/>
          <p:cNvPicPr>
            <a:picLocks noChangeAspect="true"/>
          </p:cNvPicPr>
          <p:nvPr/>
        </p:nvPicPr>
        <p:blipFill>
          <a:blip r:embed="rId2"/>
          <a:stretch>
            <a:fillRect/>
          </a:stretch>
        </p:blipFill>
        <p:spPr>
          <a:xfrm>
            <a:off x="0" y="0"/>
            <a:ext cx="13004800" cy="9753600"/>
          </a:xfrm>
          <a:prstGeom prst="rect">
            <a:avLst/>
          </a:prstGeom>
        </p:spPr>
      </p:pic>
      <p:pic>
        <p:nvPicPr>
          <p:cNvPr name="Picture 2" id="3"/>
          <p:cNvPicPr>
            <a:picLocks noChangeAspect="true"/>
          </p:cNvPicPr>
          <p:nvPr/>
        </p:nvPicPr>
        <p:blipFill>
          <a:blip r:embed="rId3"/>
          <a:stretch>
            <a:fillRect/>
          </a:stretch>
        </p:blipFill>
        <p:spPr>
          <a:xfrm>
            <a:off x="0" y="4314698"/>
            <a:ext cx="13004800" cy="2168144"/>
          </a:xfrm>
          <a:prstGeom prst="rect">
            <a:avLst/>
          </a:prstGeom>
        </p:spPr>
      </p:pic>
      <p:sp>
        <p:nvSpPr>
          <p:cNvPr name="TextBox 3" id="4"/>
          <p:cNvSpPr txBox="true"/>
          <p:nvPr/>
        </p:nvSpPr>
        <p:spPr>
          <a:xfrm>
            <a:off x="0" y="4413250"/>
            <a:ext cx="13004800" cy="1112520"/>
          </a:xfrm>
          <a:prstGeom prst="rect">
            <a:avLst/>
          </a:prstGeom>
        </p:spPr>
        <p:txBody>
          <a:bodyPr anchor="t" wrap="none" tIns="0" bIns="0" lIns="254000" rIns="254000"/>
          <a:lstStyle/>
          <a:p>
            <a:pPr algn="ctr"/>
            <a:r>
              <a:rPr lang="en-US" b="true" sz="7300">
                <a:solidFill>
                  <a:srgbClr val="FFFFFF"/>
                </a:solidFill>
                <a:effectLst>
                  <a:outerShdw blurRad="20000" dist="25000" dir="2700000">
                    <a:srgbClr val="000000">
                      <a:alpha val="30000"/>
                    </a:srgbClr>
                  </a:outerShdw>
                </a:effectLst>
                <a:latin typeface="Raleway-Bold"/>
              </a:rPr>
              <a:t>ILLUSTRATE A BLOG POST</a:t>
            </a:r>
          </a:p>
        </p:txBody>
      </p:sp>
      <p:sp>
        <p:nvSpPr>
          <p:cNvPr name="TextBox 4" id="5"/>
          <p:cNvSpPr txBox="true"/>
          <p:nvPr/>
        </p:nvSpPr>
        <p:spPr>
          <a:xfrm>
            <a:off x="0" y="5652770"/>
            <a:ext cx="13004800" cy="731520"/>
          </a:xfrm>
          <a:prstGeom prst="rect">
            <a:avLst/>
          </a:prstGeom>
        </p:spPr>
        <p:txBody>
          <a:bodyPr anchor="t" wrap="none" tIns="0" bIns="0" lIns="254000" rIns="254000"/>
          <a:lstStyle/>
          <a:p>
            <a:pPr algn="ctr"/>
            <a:r>
              <a:rPr lang="en-US" b="false" sz="4800">
                <a:solidFill>
                  <a:srgbClr val="FFFFFF"/>
                </a:solidFill>
                <a:effectLst>
                  <a:outerShdw blurRad="20000" dist="25000" dir="2700000">
                    <a:srgbClr val="000000">
                      <a:alpha val="30000"/>
                    </a:srgbClr>
                  </a:outerShdw>
                </a:effectLst>
                <a:latin typeface="Raleway-Light"/>
              </a:rPr>
              <a:t>first thought, best thought</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showMasterSp="false">
  <p:cSld>
    <p:spTree>
      <p:nvGrpSpPr>
        <p:cNvPr id="1" name=""/>
        <p:cNvGrpSpPr/>
        <p:nvPr/>
      </p:nvGrpSpPr>
      <p:grpSpPr>
        <a:xfrm>
          <a:off x="0" y="0"/>
          <a:ext cx="0" cy="0"/>
          <a:chOff x="0" y="0"/>
          <a:chExt cx="0" cy="0"/>
        </a:xfrm>
      </p:grpSpPr>
      <p:pic>
        <p:nvPicPr>
          <p:cNvPr name="Picture 1" id="2"/>
          <p:cNvPicPr>
            <a:picLocks noChangeAspect="true"/>
          </p:cNvPicPr>
          <p:nvPr/>
        </p:nvPicPr>
        <p:blipFill>
          <a:blip r:embed="rId2"/>
          <a:stretch>
            <a:fillRect/>
          </a:stretch>
        </p:blipFill>
        <p:spPr>
          <a:xfrm>
            <a:off x="0" y="0"/>
            <a:ext cx="13004800" cy="9753600"/>
          </a:xfrm>
          <a:prstGeom prst="rect">
            <a:avLst/>
          </a:prstGeom>
        </p:spPr>
      </p:pic>
      <p:pic>
        <p:nvPicPr>
          <p:cNvPr name="Picture 2" id="3"/>
          <p:cNvPicPr>
            <a:picLocks noChangeAspect="true"/>
          </p:cNvPicPr>
          <p:nvPr/>
        </p:nvPicPr>
        <p:blipFill>
          <a:blip r:embed="rId3"/>
          <a:stretch>
            <a:fillRect/>
          </a:stretch>
        </p:blipFill>
        <p:spPr>
          <a:xfrm>
            <a:off x="-12700" y="-12700"/>
            <a:ext cx="0" cy="0"/>
          </a:xfrm>
          <a:prstGeom prst="rect">
            <a:avLst/>
          </a:prstGeom>
        </p:spPr>
      </p:pic>
      <p:sp>
        <p:nvSpPr>
          <p:cNvPr name="TextBox 3" id="4"/>
          <p:cNvSpPr txBox="true"/>
          <p:nvPr/>
        </p:nvSpPr>
        <p:spPr>
          <a:xfrm>
            <a:off x="0" y="0"/>
            <a:ext cx="13004800" cy="2926080"/>
          </a:xfrm>
          <a:prstGeom prst="rect">
            <a:avLst/>
          </a:prstGeom>
          <a:solidFill>
            <a:srgbClr val="000000"/>
          </a:solidFill>
        </p:spPr>
        <p:txBody>
          <a:bodyPr anchor="ctr" wrap="square" tIns="254000" bIns="254000" lIns="254000" rIns="254000">
            <a:normAutofit/>
          </a:bodyPr>
          <a:lstStyle/>
          <a:p>
            <a:pPr algn="ctr"/>
            <a:r>
              <a:rPr lang="en-US" b="false" sz="6400">
                <a:solidFill>
                  <a:srgbClr val="FFFFFF"/>
                </a:solidFill>
                <a:effectLst>
                  <a:outerShdw blurRad="20000" dist="25000" dir="2700000">
                    <a:srgbClr val="000000">
                      <a:alpha val="30000"/>
                    </a:srgbClr>
                  </a:outerShdw>
                </a:effectLst>
                <a:latin typeface="Raleway-Light"/>
              </a:rPr>
              <a:t>Send a message of thanks, redemption or congratulations.</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showMasterSp="false">
  <p:cSld>
    <p:spTree>
      <p:nvGrpSpPr>
        <p:cNvPr id="1" name=""/>
        <p:cNvGrpSpPr/>
        <p:nvPr/>
      </p:nvGrpSpPr>
      <p:grpSpPr>
        <a:xfrm>
          <a:off x="0" y="0"/>
          <a:ext cx="0" cy="0"/>
          <a:chOff x="0" y="0"/>
          <a:chExt cx="0" cy="0"/>
        </a:xfrm>
      </p:grpSpPr>
      <p:pic>
        <p:nvPicPr>
          <p:cNvPr name="Picture 1" id="2"/>
          <p:cNvPicPr>
            <a:picLocks noChangeAspect="true"/>
          </p:cNvPicPr>
          <p:nvPr/>
        </p:nvPicPr>
        <p:blipFill>
          <a:blip r:embed="rId2"/>
          <a:stretch>
            <a:fillRect/>
          </a:stretch>
        </p:blipFill>
        <p:spPr>
          <a:xfrm>
            <a:off x="0" y="0"/>
            <a:ext cx="13004800" cy="9753600"/>
          </a:xfrm>
          <a:prstGeom prst="rect">
            <a:avLst/>
          </a:prstGeom>
        </p:spPr>
      </p:pic>
      <p:pic>
        <p:nvPicPr>
          <p:cNvPr name="Picture 2" id="3"/>
          <p:cNvPicPr>
            <a:picLocks noChangeAspect="true"/>
          </p:cNvPicPr>
          <p:nvPr/>
        </p:nvPicPr>
        <p:blipFill>
          <a:blip r:embed="rId3"/>
          <a:stretch>
            <a:fillRect/>
          </a:stretch>
        </p:blipFill>
        <p:spPr>
          <a:xfrm>
            <a:off x="0" y="3973322"/>
            <a:ext cx="13004800" cy="2972816"/>
          </a:xfrm>
          <a:prstGeom prst="rect">
            <a:avLst/>
          </a:prstGeom>
        </p:spPr>
      </p:pic>
      <p:sp>
        <p:nvSpPr>
          <p:cNvPr name="TextBox 3" id="4"/>
          <p:cNvSpPr txBox="true"/>
          <p:nvPr/>
        </p:nvSpPr>
        <p:spPr>
          <a:xfrm>
            <a:off x="0" y="4108450"/>
            <a:ext cx="13004800" cy="1844040"/>
          </a:xfrm>
          <a:prstGeom prst="rect">
            <a:avLst/>
          </a:prstGeom>
        </p:spPr>
        <p:txBody>
          <a:bodyPr anchor="t" wrap="none" tIns="0" bIns="0" lIns="254000" rIns="254000"/>
          <a:lstStyle/>
          <a:p>
            <a:pPr algn="ctr"/>
            <a:r>
              <a:rPr lang="en-US" b="true" sz="12100">
                <a:solidFill>
                  <a:srgbClr val="FFFFFF"/>
                </a:solidFill>
                <a:effectLst>
                  <a:outerShdw blurRad="20000" dist="25000" dir="2700000">
                    <a:srgbClr val="000000">
                      <a:alpha val="30000"/>
                    </a:srgbClr>
                  </a:outerShdw>
                </a:effectLst>
                <a:latin typeface="Raleway-Bold"/>
              </a:rPr>
              <a:t>SHARE A STORY</a:t>
            </a:r>
          </a:p>
        </p:txBody>
      </p:sp>
      <p:sp>
        <p:nvSpPr>
          <p:cNvPr name="TextBox 4" id="5"/>
          <p:cNvSpPr txBox="true"/>
          <p:nvPr/>
        </p:nvSpPr>
        <p:spPr>
          <a:xfrm>
            <a:off x="0" y="6079490"/>
            <a:ext cx="13004800" cy="731520"/>
          </a:xfrm>
          <a:prstGeom prst="rect">
            <a:avLst/>
          </a:prstGeom>
        </p:spPr>
        <p:txBody>
          <a:bodyPr anchor="t" wrap="none" tIns="0" bIns="0" lIns="254000" rIns="254000"/>
          <a:lstStyle/>
          <a:p>
            <a:pPr algn="ctr"/>
            <a:r>
              <a:rPr lang="en-US" b="false" sz="4800">
                <a:solidFill>
                  <a:srgbClr val="FFFFFF"/>
                </a:solidFill>
                <a:effectLst>
                  <a:outerShdw blurRad="20000" dist="25000" dir="2700000">
                    <a:srgbClr val="000000">
                      <a:alpha val="30000"/>
                    </a:srgbClr>
                  </a:outerShdw>
                </a:effectLst>
                <a:latin typeface="Raleway-Light"/>
              </a:rPr>
              <a:t>yours is amazing</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showMasterSp="false">
  <p:cSld>
    <p:spTree>
      <p:nvGrpSpPr>
        <p:cNvPr id="1" name=""/>
        <p:cNvGrpSpPr/>
        <p:nvPr/>
      </p:nvGrpSpPr>
      <p:grpSpPr>
        <a:xfrm>
          <a:off x="0" y="0"/>
          <a:ext cx="0" cy="0"/>
          <a:chOff x="0" y="0"/>
          <a:chExt cx="0" cy="0"/>
        </a:xfrm>
      </p:grpSpPr>
      <p:pic>
        <p:nvPicPr>
          <p:cNvPr name="Picture 1" id="2"/>
          <p:cNvPicPr>
            <a:picLocks noChangeAspect="true"/>
          </p:cNvPicPr>
          <p:nvPr/>
        </p:nvPicPr>
        <p:blipFill>
          <a:blip r:embed="rId2"/>
          <a:stretch>
            <a:fillRect/>
          </a:stretch>
        </p:blipFill>
        <p:spPr>
          <a:xfrm>
            <a:off x="0" y="0"/>
            <a:ext cx="13004800" cy="9753600"/>
          </a:xfrm>
          <a:prstGeom prst="rect">
            <a:avLst/>
          </a:prstGeom>
        </p:spPr>
      </p:pic>
      <p:pic>
        <p:nvPicPr>
          <p:cNvPr name="Picture 2" id="3"/>
          <p:cNvPicPr>
            <a:picLocks noChangeAspect="true"/>
          </p:cNvPicPr>
          <p:nvPr/>
        </p:nvPicPr>
        <p:blipFill>
          <a:blip r:embed="rId3"/>
          <a:stretch>
            <a:fillRect/>
          </a:stretch>
        </p:blipFill>
        <p:spPr>
          <a:xfrm>
            <a:off x="0" y="7152132"/>
            <a:ext cx="13004800" cy="2601468"/>
          </a:xfrm>
          <a:prstGeom prst="rect">
            <a:avLst/>
          </a:prstGeom>
        </p:spPr>
      </p:pic>
      <p:sp>
        <p:nvSpPr>
          <p:cNvPr name="TextBox 3" id="4"/>
          <p:cNvSpPr txBox="true"/>
          <p:nvPr/>
        </p:nvSpPr>
        <p:spPr>
          <a:xfrm>
            <a:off x="0" y="8753856"/>
            <a:ext cx="13004800" cy="731520"/>
          </a:xfrm>
          <a:prstGeom prst="rect">
            <a:avLst/>
          </a:prstGeom>
        </p:spPr>
        <p:txBody>
          <a:bodyPr anchor="t" wrap="none" tIns="0" bIns="0" lIns="254000" rIns="254000"/>
          <a:lstStyle/>
          <a:p>
            <a:pPr algn="ctr"/>
            <a:r>
              <a:rPr lang="en-US" b="false" sz="4800">
                <a:solidFill>
                  <a:srgbClr val="FFFFFF"/>
                </a:solidFill>
                <a:effectLst>
                  <a:outerShdw blurRad="20000" dist="25000" dir="2700000">
                    <a:srgbClr val="000000">
                      <a:alpha val="30000"/>
                    </a:srgbClr>
                  </a:outerShdw>
                </a:effectLst>
                <a:latin typeface="Raleway-Light"/>
              </a:rPr>
              <a:t>show your many talents</a:t>
            </a:r>
          </a:p>
        </p:txBody>
      </p:sp>
      <p:sp>
        <p:nvSpPr>
          <p:cNvPr name="TextBox 4" id="5"/>
          <p:cNvSpPr txBox="true"/>
          <p:nvPr/>
        </p:nvSpPr>
        <p:spPr>
          <a:xfrm>
            <a:off x="0" y="7420356"/>
            <a:ext cx="13004800" cy="1295400"/>
          </a:xfrm>
          <a:prstGeom prst="rect">
            <a:avLst/>
          </a:prstGeom>
        </p:spPr>
        <p:txBody>
          <a:bodyPr anchor="t" wrap="none" tIns="0" bIns="0" lIns="254000" rIns="254000"/>
          <a:lstStyle/>
          <a:p>
            <a:pPr algn="ctr"/>
            <a:r>
              <a:rPr lang="en-US" b="true" sz="8500">
                <a:solidFill>
                  <a:srgbClr val="FFFFFF"/>
                </a:solidFill>
                <a:effectLst>
                  <a:outerShdw blurRad="20000" dist="25000" dir="2700000">
                    <a:srgbClr val="000000">
                      <a:alpha val="30000"/>
                    </a:srgbClr>
                  </a:outerShdw>
                </a:effectLst>
                <a:latin typeface="Raleway-Bold"/>
              </a:rPr>
              <a:t>INTRODUCE YOURSELF</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terms:modified xsi:type="dcterms:W3CDTF">2011-08-01T06:04:30Z</dcterms:modified>
  <cp:revision>1</cp:revision>
</cp:coreProperties>
</file>